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SIFATAN / KEADAAN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BAIK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F21776F-3F0B-4AB4-9863-10374A72CCC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JAHAT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E10E41F-ACDA-4581-9A29-54E20F09C81D}" type="par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3659FF9-0623-42BB-98E6-DDE690B36C89}" type="sib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1B4689A-F943-445C-A261-7C87A0938F0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CERDIK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DC02251-A2AD-47FA-8911-BA353655D57C}" type="par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6E3BED5-E5C3-4A15-95FF-6E26B3E1829E}" type="sib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E5289A3-00FD-4A1C-9A46-4A69ED22D54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GOPOH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3646A0E-618A-43D4-A837-FA3D12D4A0DA}" type="par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B4EF3EE-1BE1-4DB4-A0BB-CB2C91DDD8AF}" type="sib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3C74307-1138-4806-9694-C92C5B924CE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0F53B53-DAF4-4D2F-A1C4-5335989061AC}" type="par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AFF3E8E-009D-49A1-8ACA-A1DBC4E8E43F}" type="sib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5B0CAEF-3B7A-467F-80D6-BB8FC64B79D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KASAR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ACA8185-2587-4467-82F3-F068F202366D}" type="par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4B6EE2A-5737-4DA7-9083-73AE24AE6ABA}" type="sib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90FEC58-D412-4A0B-8470-B9D8BACFD45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SIHAT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F67D008-392E-4A91-B640-68314801F63A}" type="par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A88D071-0A69-4735-A196-76EC3D5F5F5A}" type="sib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EBA174B-AD20-415D-82BA-570A222E961A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SAKIT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9E7C5CF-8E0F-4442-AF75-FFDDBD1DF342}" type="par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CC3801-0E3F-43A3-BC12-8732C09A8C6A}" type="sib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33073" custScaleY="181545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8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8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8" custScaleX="196098" custScaleY="5091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B138410-4FD6-43A7-937A-B85B9138415F}" type="pres">
      <dgm:prSet presAssocID="{DE10E41F-ACDA-4581-9A29-54E20F09C81D}" presName="Name9" presStyleLbl="parChTrans1D2" presStyleIdx="1" presStyleCnt="8"/>
      <dgm:spPr/>
      <dgm:t>
        <a:bodyPr/>
        <a:lstStyle/>
        <a:p>
          <a:endParaRPr lang="en-MY"/>
        </a:p>
      </dgm:t>
    </dgm:pt>
    <dgm:pt modelId="{B9130A02-E139-4D2C-ADEE-CE9C012AEEBB}" type="pres">
      <dgm:prSet presAssocID="{DE10E41F-ACDA-4581-9A29-54E20F09C81D}" presName="connTx" presStyleLbl="parChTrans1D2" presStyleIdx="1" presStyleCnt="8"/>
      <dgm:spPr/>
      <dgm:t>
        <a:bodyPr/>
        <a:lstStyle/>
        <a:p>
          <a:endParaRPr lang="en-MY"/>
        </a:p>
      </dgm:t>
    </dgm:pt>
    <dgm:pt modelId="{DFB555A2-664B-456B-95C2-A3DA616F2833}" type="pres">
      <dgm:prSet presAssocID="{2F21776F-3F0B-4AB4-9863-10374A72CCC7}" presName="node" presStyleLbl="node1" presStyleIdx="1" presStyleCnt="8" custScaleX="204024" custScaleY="75885" custRadScaleRad="158363" custRadScaleInc="6463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05C5477-9E4F-4D99-BCFC-3EA80EC407BF}" type="pres">
      <dgm:prSet presAssocID="{6DC02251-A2AD-47FA-8911-BA353655D57C}" presName="Name9" presStyleLbl="parChTrans1D2" presStyleIdx="2" presStyleCnt="8"/>
      <dgm:spPr/>
      <dgm:t>
        <a:bodyPr/>
        <a:lstStyle/>
        <a:p>
          <a:endParaRPr lang="en-MY"/>
        </a:p>
      </dgm:t>
    </dgm:pt>
    <dgm:pt modelId="{0EFB46CB-946F-4961-9FF0-E5B1FBFC3229}" type="pres">
      <dgm:prSet presAssocID="{6DC02251-A2AD-47FA-8911-BA353655D57C}" presName="connTx" presStyleLbl="parChTrans1D2" presStyleIdx="2" presStyleCnt="8"/>
      <dgm:spPr/>
      <dgm:t>
        <a:bodyPr/>
        <a:lstStyle/>
        <a:p>
          <a:endParaRPr lang="en-MY"/>
        </a:p>
      </dgm:t>
    </dgm:pt>
    <dgm:pt modelId="{9FD3A92F-17C2-40B1-9AB4-531E78BCE3FD}" type="pres">
      <dgm:prSet presAssocID="{61B4689A-F943-445C-A261-7C87A0938F08}" presName="node" presStyleLbl="node1" presStyleIdx="2" presStyleCnt="8" custScaleX="189571" custScaleY="75886" custRadScaleRad="170646" custRadScaleInc="-348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FE4062-D4AD-4C6B-A406-63521F1CB61E}" type="pres">
      <dgm:prSet presAssocID="{F3646A0E-618A-43D4-A837-FA3D12D4A0DA}" presName="Name9" presStyleLbl="parChTrans1D2" presStyleIdx="3" presStyleCnt="8"/>
      <dgm:spPr/>
      <dgm:t>
        <a:bodyPr/>
        <a:lstStyle/>
        <a:p>
          <a:endParaRPr lang="en-MY"/>
        </a:p>
      </dgm:t>
    </dgm:pt>
    <dgm:pt modelId="{708A73BD-5FF6-496A-BF5F-227E42623ADD}" type="pres">
      <dgm:prSet presAssocID="{F3646A0E-618A-43D4-A837-FA3D12D4A0DA}" presName="connTx" presStyleLbl="parChTrans1D2" presStyleIdx="3" presStyleCnt="8"/>
      <dgm:spPr/>
      <dgm:t>
        <a:bodyPr/>
        <a:lstStyle/>
        <a:p>
          <a:endParaRPr lang="en-MY"/>
        </a:p>
      </dgm:t>
    </dgm:pt>
    <dgm:pt modelId="{AECD596A-644E-4EAA-AF77-3F046DB8B90E}" type="pres">
      <dgm:prSet presAssocID="{DE5289A3-00FD-4A1C-9A46-4A69ED22D542}" presName="node" presStyleLbl="node1" presStyleIdx="3" presStyleCnt="8" custScaleX="160732" custScaleY="63830" custRadScaleRad="160413" custRadScaleInc="-8762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351C8AA-1A23-4572-8B4A-FECCFAE7D017}" type="pres">
      <dgm:prSet presAssocID="{C0F53B53-DAF4-4D2F-A1C4-5335989061AC}" presName="Name9" presStyleLbl="parChTrans1D2" presStyleIdx="4" presStyleCnt="8"/>
      <dgm:spPr/>
      <dgm:t>
        <a:bodyPr/>
        <a:lstStyle/>
        <a:p>
          <a:endParaRPr lang="en-MY"/>
        </a:p>
      </dgm:t>
    </dgm:pt>
    <dgm:pt modelId="{126FD058-8E8D-4A32-9D5A-2A889FBB1355}" type="pres">
      <dgm:prSet presAssocID="{C0F53B53-DAF4-4D2F-A1C4-5335989061AC}" presName="connTx" presStyleLbl="parChTrans1D2" presStyleIdx="4" presStyleCnt="8"/>
      <dgm:spPr/>
      <dgm:t>
        <a:bodyPr/>
        <a:lstStyle/>
        <a:p>
          <a:endParaRPr lang="en-MY"/>
        </a:p>
      </dgm:t>
    </dgm:pt>
    <dgm:pt modelId="{3DD532FA-10B9-4402-866E-338B0C6404AC}" type="pres">
      <dgm:prSet presAssocID="{F3C74307-1138-4806-9694-C92C5B924CE9}" presName="node" presStyleLbl="node1" presStyleIdx="4" presStyleCnt="8" custScaleX="196098" custScaleY="56853" custRadScaleRad="102945" custRadScaleInc="-4856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034A3B4-FC81-4208-9BA0-59A5A426B8FB}" type="pres">
      <dgm:prSet presAssocID="{5ACA8185-2587-4467-82F3-F068F202366D}" presName="Name9" presStyleLbl="parChTrans1D2" presStyleIdx="5" presStyleCnt="8"/>
      <dgm:spPr/>
      <dgm:t>
        <a:bodyPr/>
        <a:lstStyle/>
        <a:p>
          <a:endParaRPr lang="en-MY"/>
        </a:p>
      </dgm:t>
    </dgm:pt>
    <dgm:pt modelId="{A888C465-766D-4C38-8456-DB11E31106E4}" type="pres">
      <dgm:prSet presAssocID="{5ACA8185-2587-4467-82F3-F068F202366D}" presName="connTx" presStyleLbl="parChTrans1D2" presStyleIdx="5" presStyleCnt="8"/>
      <dgm:spPr/>
      <dgm:t>
        <a:bodyPr/>
        <a:lstStyle/>
        <a:p>
          <a:endParaRPr lang="en-MY"/>
        </a:p>
      </dgm:t>
    </dgm:pt>
    <dgm:pt modelId="{D03122F4-FA32-4D98-9433-CAA06C43A83E}" type="pres">
      <dgm:prSet presAssocID="{95B0CAEF-3B7A-467F-80D6-BB8FC64B79D8}" presName="node" presStyleLbl="node1" presStyleIdx="5" presStyleCnt="8" custScaleX="235632" custScaleY="75887" custRadScaleRad="137124" custRadScaleInc="5910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0ACDD8-2448-48D9-B5E8-1A29FD0F8A8B}" type="pres">
      <dgm:prSet presAssocID="{4F67D008-392E-4A91-B640-68314801F63A}" presName="Name9" presStyleLbl="parChTrans1D2" presStyleIdx="6" presStyleCnt="8"/>
      <dgm:spPr/>
      <dgm:t>
        <a:bodyPr/>
        <a:lstStyle/>
        <a:p>
          <a:endParaRPr lang="en-MY"/>
        </a:p>
      </dgm:t>
    </dgm:pt>
    <dgm:pt modelId="{0F27F146-8A51-4112-ACF1-77FDA02C2631}" type="pres">
      <dgm:prSet presAssocID="{4F67D008-392E-4A91-B640-68314801F63A}" presName="connTx" presStyleLbl="parChTrans1D2" presStyleIdx="6" presStyleCnt="8"/>
      <dgm:spPr/>
      <dgm:t>
        <a:bodyPr/>
        <a:lstStyle/>
        <a:p>
          <a:endParaRPr lang="en-MY"/>
        </a:p>
      </dgm:t>
    </dgm:pt>
    <dgm:pt modelId="{3544F61E-1D85-499B-A3A5-C437545AFB1D}" type="pres">
      <dgm:prSet presAssocID="{590FEC58-D412-4A0B-8470-B9D8BACFD45E}" presName="node" presStyleLbl="node1" presStyleIdx="6" presStyleCnt="8" custScaleX="150709" custRadScaleRad="169429" custRadScaleInc="351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94E8EB-4363-4F71-AF25-73ACCEDCE8D3}" type="pres">
      <dgm:prSet presAssocID="{39E7C5CF-8E0F-4442-AF75-FFDDBD1DF342}" presName="Name9" presStyleLbl="parChTrans1D2" presStyleIdx="7" presStyleCnt="8"/>
      <dgm:spPr/>
      <dgm:t>
        <a:bodyPr/>
        <a:lstStyle/>
        <a:p>
          <a:endParaRPr lang="en-MY"/>
        </a:p>
      </dgm:t>
    </dgm:pt>
    <dgm:pt modelId="{7549888C-089F-406F-93B6-CA55E88C6569}" type="pres">
      <dgm:prSet presAssocID="{39E7C5CF-8E0F-4442-AF75-FFDDBD1DF342}" presName="connTx" presStyleLbl="parChTrans1D2" presStyleIdx="7" presStyleCnt="8"/>
      <dgm:spPr/>
      <dgm:t>
        <a:bodyPr/>
        <a:lstStyle/>
        <a:p>
          <a:endParaRPr lang="en-MY"/>
        </a:p>
      </dgm:t>
    </dgm:pt>
    <dgm:pt modelId="{F1266701-F165-4DE3-BE52-AEA52F63F0C2}" type="pres">
      <dgm:prSet presAssocID="{2EBA174B-AD20-415D-82BA-570A222E961A}" presName="node" presStyleLbl="node1" presStyleIdx="7" presStyleCnt="8" custScaleX="175834" custScaleY="69050" custRadScaleRad="150076" custRadScaleInc="-7012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F14EC21F-C065-4A7A-9F3C-C4E6CA955ABB}" type="presOf" srcId="{4F67D008-392E-4A91-B640-68314801F63A}" destId="{0F27F146-8A51-4112-ACF1-77FDA02C2631}" srcOrd="1" destOrd="0" presId="urn:microsoft.com/office/officeart/2005/8/layout/radial1"/>
    <dgm:cxn modelId="{DABAE92C-FFD7-4B13-8CAE-FC7756637757}" type="presOf" srcId="{F3646A0E-618A-43D4-A837-FA3D12D4A0DA}" destId="{66FE4062-D4AD-4C6B-A406-63521F1CB61E}" srcOrd="0" destOrd="0" presId="urn:microsoft.com/office/officeart/2005/8/layout/radial1"/>
    <dgm:cxn modelId="{65D0F362-5DFC-4DD6-83A4-9938A21EB9F8}" type="presOf" srcId="{DE10E41F-ACDA-4581-9A29-54E20F09C81D}" destId="{6B138410-4FD6-43A7-937A-B85B9138415F}" srcOrd="0" destOrd="0" presId="urn:microsoft.com/office/officeart/2005/8/layout/radial1"/>
    <dgm:cxn modelId="{71752E88-922A-4A18-AB2A-A561E72FF3B6}" type="presOf" srcId="{C1D191DA-374D-445D-BE89-58AE5C2B3AA2}" destId="{EFE821DA-F2BF-477E-AC89-76D33105A129}" srcOrd="0" destOrd="0" presId="urn:microsoft.com/office/officeart/2005/8/layout/radial1"/>
    <dgm:cxn modelId="{3E869A64-B15B-44A8-8524-E7BF6D3ABFA7}" srcId="{992AE721-DF51-473D-A3AA-9EE4FD57BE71}" destId="{F3C74307-1138-4806-9694-C92C5B924CE9}" srcOrd="4" destOrd="0" parTransId="{C0F53B53-DAF4-4D2F-A1C4-5335989061AC}" sibTransId="{6AFF3E8E-009D-49A1-8ACA-A1DBC4E8E43F}"/>
    <dgm:cxn modelId="{CB3B0A8B-002C-417B-8BB4-C48780698729}" type="presOf" srcId="{590FEC58-D412-4A0B-8470-B9D8BACFD45E}" destId="{3544F61E-1D85-499B-A3A5-C437545AFB1D}" srcOrd="0" destOrd="0" presId="urn:microsoft.com/office/officeart/2005/8/layout/radial1"/>
    <dgm:cxn modelId="{A5AFBB92-DFFE-479D-9961-0D0F2817813E}" type="presOf" srcId="{2C125FE2-A1B3-487C-AECD-47F877DD973A}" destId="{B429811C-DAF8-4FE9-8AE5-6D3B27973C6E}" srcOrd="0" destOrd="0" presId="urn:microsoft.com/office/officeart/2005/8/layout/radial1"/>
    <dgm:cxn modelId="{D207519F-0C59-4451-800F-90B995D738CF}" srcId="{992AE721-DF51-473D-A3AA-9EE4FD57BE71}" destId="{DE5289A3-00FD-4A1C-9A46-4A69ED22D542}" srcOrd="3" destOrd="0" parTransId="{F3646A0E-618A-43D4-A837-FA3D12D4A0DA}" sibTransId="{EB4EF3EE-1BE1-4DB4-A0BB-CB2C91DDD8AF}"/>
    <dgm:cxn modelId="{4BEC05B3-5317-4BD7-84CC-A938357189DD}" type="presOf" srcId="{95B0CAEF-3B7A-467F-80D6-BB8FC64B79D8}" destId="{D03122F4-FA32-4D98-9433-CAA06C43A83E}" srcOrd="0" destOrd="0" presId="urn:microsoft.com/office/officeart/2005/8/layout/radial1"/>
    <dgm:cxn modelId="{83566371-1BBB-4F64-BA51-19EF60AAE1C0}" srcId="{992AE721-DF51-473D-A3AA-9EE4FD57BE71}" destId="{590FEC58-D412-4A0B-8470-B9D8BACFD45E}" srcOrd="6" destOrd="0" parTransId="{4F67D008-392E-4A91-B640-68314801F63A}" sibTransId="{5A88D071-0A69-4735-A196-76EC3D5F5F5A}"/>
    <dgm:cxn modelId="{683D9BCC-8E82-44B6-8CA8-752777F45236}" srcId="{992AE721-DF51-473D-A3AA-9EE4FD57BE71}" destId="{2EBA174B-AD20-415D-82BA-570A222E961A}" srcOrd="7" destOrd="0" parTransId="{39E7C5CF-8E0F-4442-AF75-FFDDBD1DF342}" sibTransId="{C6CC3801-0E3F-43A3-BC12-8732C09A8C6A}"/>
    <dgm:cxn modelId="{73A7A5AB-0D8F-44E5-A803-91BA6264ADA3}" type="presOf" srcId="{C0F53B53-DAF4-4D2F-A1C4-5335989061AC}" destId="{126FD058-8E8D-4A32-9D5A-2A889FBB1355}" srcOrd="1" destOrd="0" presId="urn:microsoft.com/office/officeart/2005/8/layout/radial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CB7946A8-08DC-4718-B0CB-D6776D4BA475}" type="presOf" srcId="{5ACA8185-2587-4467-82F3-F068F202366D}" destId="{A888C465-766D-4C38-8456-DB11E31106E4}" srcOrd="1" destOrd="0" presId="urn:microsoft.com/office/officeart/2005/8/layout/radial1"/>
    <dgm:cxn modelId="{57EDAFD6-243E-43CA-A1F0-011066450903}" type="presOf" srcId="{4F67D008-392E-4A91-B640-68314801F63A}" destId="{BF0ACDD8-2448-48D9-B5E8-1A29FD0F8A8B}" srcOrd="0" destOrd="0" presId="urn:microsoft.com/office/officeart/2005/8/layout/radial1"/>
    <dgm:cxn modelId="{34C5D779-281E-43A0-93A8-ACFF52FD5BE3}" type="presOf" srcId="{5ACA8185-2587-4467-82F3-F068F202366D}" destId="{6034A3B4-FC81-4208-9BA0-59A5A426B8FB}" srcOrd="0" destOrd="0" presId="urn:microsoft.com/office/officeart/2005/8/layout/radial1"/>
    <dgm:cxn modelId="{0CCD6C6C-49D4-4DD6-A743-E70D236C4C1D}" srcId="{992AE721-DF51-473D-A3AA-9EE4FD57BE71}" destId="{61B4689A-F943-445C-A261-7C87A0938F08}" srcOrd="2" destOrd="0" parTransId="{6DC02251-A2AD-47FA-8911-BA353655D57C}" sibTransId="{86E3BED5-E5C3-4A15-95FF-6E26B3E1829E}"/>
    <dgm:cxn modelId="{C0093C46-FE7A-467D-B99A-4B9B8CD0E925}" type="presOf" srcId="{DE5289A3-00FD-4A1C-9A46-4A69ED22D542}" destId="{AECD596A-644E-4EAA-AF77-3F046DB8B90E}" srcOrd="0" destOrd="0" presId="urn:microsoft.com/office/officeart/2005/8/layout/radial1"/>
    <dgm:cxn modelId="{95D14744-332B-4BA7-8A6F-1BB0B391D921}" type="presOf" srcId="{2EBA174B-AD20-415D-82BA-570A222E961A}" destId="{F1266701-F165-4DE3-BE52-AEA52F63F0C2}" srcOrd="0" destOrd="0" presId="urn:microsoft.com/office/officeart/2005/8/layout/radial1"/>
    <dgm:cxn modelId="{39BF23B4-3A99-45D8-BD52-9410847AF06D}" type="presOf" srcId="{2F21776F-3F0B-4AB4-9863-10374A72CCC7}" destId="{DFB555A2-664B-456B-95C2-A3DA616F2833}" srcOrd="0" destOrd="0" presId="urn:microsoft.com/office/officeart/2005/8/layout/radial1"/>
    <dgm:cxn modelId="{66EA4289-5ED5-4BD6-86BB-B4FE3BEBDF57}" type="presOf" srcId="{F3646A0E-618A-43D4-A837-FA3D12D4A0DA}" destId="{708A73BD-5FF6-496A-BF5F-227E42623ADD}" srcOrd="1" destOrd="0" presId="urn:microsoft.com/office/officeart/2005/8/layout/radial1"/>
    <dgm:cxn modelId="{D0FAB99B-CB25-4E3B-A925-1B2768FCC88B}" type="presOf" srcId="{6DC02251-A2AD-47FA-8911-BA353655D57C}" destId="{305C5477-9E4F-4D99-BCFC-3EA80EC407BF}" srcOrd="0" destOrd="0" presId="urn:microsoft.com/office/officeart/2005/8/layout/radial1"/>
    <dgm:cxn modelId="{71BA2C9E-CF23-43A5-AD7D-E19313F24746}" type="presOf" srcId="{61B4689A-F943-445C-A261-7C87A0938F08}" destId="{9FD3A92F-17C2-40B1-9AB4-531E78BCE3FD}" srcOrd="0" destOrd="0" presId="urn:microsoft.com/office/officeart/2005/8/layout/radial1"/>
    <dgm:cxn modelId="{F6F1629B-354A-4A7C-AC37-6F1446495ED2}" type="presOf" srcId="{C0F53B53-DAF4-4D2F-A1C4-5335989061AC}" destId="{D351C8AA-1A23-4572-8B4A-FECCFAE7D017}" srcOrd="0" destOrd="0" presId="urn:microsoft.com/office/officeart/2005/8/layout/radial1"/>
    <dgm:cxn modelId="{BC7FF840-044D-4C67-A052-64145B5E4789}" type="presOf" srcId="{39E7C5CF-8E0F-4442-AF75-FFDDBD1DF342}" destId="{7549888C-089F-406F-93B6-CA55E88C6569}" srcOrd="1" destOrd="0" presId="urn:microsoft.com/office/officeart/2005/8/layout/radial1"/>
    <dgm:cxn modelId="{2438B004-E52F-4D93-A5B3-EB5DC9D515B0}" type="presOf" srcId="{992AE721-DF51-473D-A3AA-9EE4FD57BE71}" destId="{EB7C2AF2-B190-4FD2-AA7F-1FEF4701919F}" srcOrd="0" destOrd="0" presId="urn:microsoft.com/office/officeart/2005/8/layout/radial1"/>
    <dgm:cxn modelId="{F77EC49B-D562-46EC-9D96-372A294548D4}" type="presOf" srcId="{39E7C5CF-8E0F-4442-AF75-FFDDBD1DF342}" destId="{7394E8EB-4363-4F71-AF25-73ACCEDCE8D3}" srcOrd="0" destOrd="0" presId="urn:microsoft.com/office/officeart/2005/8/layout/radial1"/>
    <dgm:cxn modelId="{BAC23937-0BF1-49C5-9DCF-CEEEF9117241}" srcId="{992AE721-DF51-473D-A3AA-9EE4FD57BE71}" destId="{2F21776F-3F0B-4AB4-9863-10374A72CCC7}" srcOrd="1" destOrd="0" parTransId="{DE10E41F-ACDA-4581-9A29-54E20F09C81D}" sibTransId="{B3659FF9-0623-42BB-98E6-DDE690B36C89}"/>
    <dgm:cxn modelId="{C86ACA7C-4E4D-4D21-A2BB-A0C67743149A}" type="presOf" srcId="{DE10E41F-ACDA-4581-9A29-54E20F09C81D}" destId="{B9130A02-E139-4D2C-ADEE-CE9C012AEEBB}" srcOrd="1" destOrd="0" presId="urn:microsoft.com/office/officeart/2005/8/layout/radial1"/>
    <dgm:cxn modelId="{8FE75CA3-B1B0-4B0A-B827-076AA1B51E84}" type="presOf" srcId="{6DC02251-A2AD-47FA-8911-BA353655D57C}" destId="{0EFB46CB-946F-4961-9FF0-E5B1FBFC3229}" srcOrd="1" destOrd="0" presId="urn:microsoft.com/office/officeart/2005/8/layout/radial1"/>
    <dgm:cxn modelId="{4B4BE512-A192-47DF-BF2D-F7FA2EEA8E14}" srcId="{992AE721-DF51-473D-A3AA-9EE4FD57BE71}" destId="{95B0CAEF-3B7A-467F-80D6-BB8FC64B79D8}" srcOrd="5" destOrd="0" parTransId="{5ACA8185-2587-4467-82F3-F068F202366D}" sibTransId="{34B6EE2A-5737-4DA7-9083-73AE24AE6ABA}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746EE82B-E927-4953-AD87-304F8B4201E5}" type="presOf" srcId="{7A55646B-F71E-442C-BF47-B6ED3775786F}" destId="{8154009F-F762-42E6-9081-74789CB406CA}" srcOrd="1" destOrd="0" presId="urn:microsoft.com/office/officeart/2005/8/layout/radial1"/>
    <dgm:cxn modelId="{B4484101-E96C-4E99-95AD-F7D128BE1FCE}" type="presOf" srcId="{7A55646B-F71E-442C-BF47-B6ED3775786F}" destId="{C0F271F6-5112-4DE1-B635-6B2F5DFEB135}" srcOrd="0" destOrd="0" presId="urn:microsoft.com/office/officeart/2005/8/layout/radial1"/>
    <dgm:cxn modelId="{88312F80-D1F4-4B44-B99C-75D77B5E9E12}" type="presOf" srcId="{F3C74307-1138-4806-9694-C92C5B924CE9}" destId="{3DD532FA-10B9-4402-866E-338B0C6404AC}" srcOrd="0" destOrd="0" presId="urn:microsoft.com/office/officeart/2005/8/layout/radial1"/>
    <dgm:cxn modelId="{9A02B264-3316-4BBC-961E-EE4B84C267EB}" type="presParOf" srcId="{B429811C-DAF8-4FE9-8AE5-6D3B27973C6E}" destId="{EB7C2AF2-B190-4FD2-AA7F-1FEF4701919F}" srcOrd="0" destOrd="0" presId="urn:microsoft.com/office/officeart/2005/8/layout/radial1"/>
    <dgm:cxn modelId="{79A93541-24B6-423F-B830-14DBDF36C441}" type="presParOf" srcId="{B429811C-DAF8-4FE9-8AE5-6D3B27973C6E}" destId="{C0F271F6-5112-4DE1-B635-6B2F5DFEB135}" srcOrd="1" destOrd="0" presId="urn:microsoft.com/office/officeart/2005/8/layout/radial1"/>
    <dgm:cxn modelId="{6C3AF0FE-1232-46E9-9220-33296ACC3819}" type="presParOf" srcId="{C0F271F6-5112-4DE1-B635-6B2F5DFEB135}" destId="{8154009F-F762-42E6-9081-74789CB406CA}" srcOrd="0" destOrd="0" presId="urn:microsoft.com/office/officeart/2005/8/layout/radial1"/>
    <dgm:cxn modelId="{3F8E01EC-1F9D-4453-9C12-467C71EBBCD1}" type="presParOf" srcId="{B429811C-DAF8-4FE9-8AE5-6D3B27973C6E}" destId="{EFE821DA-F2BF-477E-AC89-76D33105A129}" srcOrd="2" destOrd="0" presId="urn:microsoft.com/office/officeart/2005/8/layout/radial1"/>
    <dgm:cxn modelId="{D3B5A36C-87FB-4F2E-AB23-B3DD4698B1F9}" type="presParOf" srcId="{B429811C-DAF8-4FE9-8AE5-6D3B27973C6E}" destId="{6B138410-4FD6-43A7-937A-B85B9138415F}" srcOrd="3" destOrd="0" presId="urn:microsoft.com/office/officeart/2005/8/layout/radial1"/>
    <dgm:cxn modelId="{638897DE-D963-4431-B7BA-7B3D5B09ECA7}" type="presParOf" srcId="{6B138410-4FD6-43A7-937A-B85B9138415F}" destId="{B9130A02-E139-4D2C-ADEE-CE9C012AEEBB}" srcOrd="0" destOrd="0" presId="urn:microsoft.com/office/officeart/2005/8/layout/radial1"/>
    <dgm:cxn modelId="{B68DED5B-8383-4B79-A57C-898439E9A52F}" type="presParOf" srcId="{B429811C-DAF8-4FE9-8AE5-6D3B27973C6E}" destId="{DFB555A2-664B-456B-95C2-A3DA616F2833}" srcOrd="4" destOrd="0" presId="urn:microsoft.com/office/officeart/2005/8/layout/radial1"/>
    <dgm:cxn modelId="{80EEC879-76C6-4155-ACBD-1196A1035A5F}" type="presParOf" srcId="{B429811C-DAF8-4FE9-8AE5-6D3B27973C6E}" destId="{305C5477-9E4F-4D99-BCFC-3EA80EC407BF}" srcOrd="5" destOrd="0" presId="urn:microsoft.com/office/officeart/2005/8/layout/radial1"/>
    <dgm:cxn modelId="{5A46755F-39D0-4ED9-BADA-9E900F59124F}" type="presParOf" srcId="{305C5477-9E4F-4D99-BCFC-3EA80EC407BF}" destId="{0EFB46CB-946F-4961-9FF0-E5B1FBFC3229}" srcOrd="0" destOrd="0" presId="urn:microsoft.com/office/officeart/2005/8/layout/radial1"/>
    <dgm:cxn modelId="{D4C76767-8D71-4240-B2AD-B32AAD79682F}" type="presParOf" srcId="{B429811C-DAF8-4FE9-8AE5-6D3B27973C6E}" destId="{9FD3A92F-17C2-40B1-9AB4-531E78BCE3FD}" srcOrd="6" destOrd="0" presId="urn:microsoft.com/office/officeart/2005/8/layout/radial1"/>
    <dgm:cxn modelId="{2904CA6B-58C1-4EF2-B4E4-9321EAFB4918}" type="presParOf" srcId="{B429811C-DAF8-4FE9-8AE5-6D3B27973C6E}" destId="{66FE4062-D4AD-4C6B-A406-63521F1CB61E}" srcOrd="7" destOrd="0" presId="urn:microsoft.com/office/officeart/2005/8/layout/radial1"/>
    <dgm:cxn modelId="{C3A971B9-7519-4C72-9416-533F25536EC2}" type="presParOf" srcId="{66FE4062-D4AD-4C6B-A406-63521F1CB61E}" destId="{708A73BD-5FF6-496A-BF5F-227E42623ADD}" srcOrd="0" destOrd="0" presId="urn:microsoft.com/office/officeart/2005/8/layout/radial1"/>
    <dgm:cxn modelId="{8311C611-D252-477B-AA99-A20CF39844A1}" type="presParOf" srcId="{B429811C-DAF8-4FE9-8AE5-6D3B27973C6E}" destId="{AECD596A-644E-4EAA-AF77-3F046DB8B90E}" srcOrd="8" destOrd="0" presId="urn:microsoft.com/office/officeart/2005/8/layout/radial1"/>
    <dgm:cxn modelId="{C0C0795D-DCB6-4359-83FC-DD0BAB28A03A}" type="presParOf" srcId="{B429811C-DAF8-4FE9-8AE5-6D3B27973C6E}" destId="{D351C8AA-1A23-4572-8B4A-FECCFAE7D017}" srcOrd="9" destOrd="0" presId="urn:microsoft.com/office/officeart/2005/8/layout/radial1"/>
    <dgm:cxn modelId="{3BD591B5-440E-4662-A874-5094CB2594A3}" type="presParOf" srcId="{D351C8AA-1A23-4572-8B4A-FECCFAE7D017}" destId="{126FD058-8E8D-4A32-9D5A-2A889FBB1355}" srcOrd="0" destOrd="0" presId="urn:microsoft.com/office/officeart/2005/8/layout/radial1"/>
    <dgm:cxn modelId="{168EF9A5-B7D2-4351-A0D3-661AA278E51D}" type="presParOf" srcId="{B429811C-DAF8-4FE9-8AE5-6D3B27973C6E}" destId="{3DD532FA-10B9-4402-866E-338B0C6404AC}" srcOrd="10" destOrd="0" presId="urn:microsoft.com/office/officeart/2005/8/layout/radial1"/>
    <dgm:cxn modelId="{5768CBB4-1C88-4156-B78B-689B9DA587B2}" type="presParOf" srcId="{B429811C-DAF8-4FE9-8AE5-6D3B27973C6E}" destId="{6034A3B4-FC81-4208-9BA0-59A5A426B8FB}" srcOrd="11" destOrd="0" presId="urn:microsoft.com/office/officeart/2005/8/layout/radial1"/>
    <dgm:cxn modelId="{71707160-4C8B-498C-9D79-96105C642D9D}" type="presParOf" srcId="{6034A3B4-FC81-4208-9BA0-59A5A426B8FB}" destId="{A888C465-766D-4C38-8456-DB11E31106E4}" srcOrd="0" destOrd="0" presId="urn:microsoft.com/office/officeart/2005/8/layout/radial1"/>
    <dgm:cxn modelId="{4CC573B7-4ABE-44F7-802A-0F814FE633D0}" type="presParOf" srcId="{B429811C-DAF8-4FE9-8AE5-6D3B27973C6E}" destId="{D03122F4-FA32-4D98-9433-CAA06C43A83E}" srcOrd="12" destOrd="0" presId="urn:microsoft.com/office/officeart/2005/8/layout/radial1"/>
    <dgm:cxn modelId="{0C6F1971-6E34-4D27-B0D8-097309C145CA}" type="presParOf" srcId="{B429811C-DAF8-4FE9-8AE5-6D3B27973C6E}" destId="{BF0ACDD8-2448-48D9-B5E8-1A29FD0F8A8B}" srcOrd="13" destOrd="0" presId="urn:microsoft.com/office/officeart/2005/8/layout/radial1"/>
    <dgm:cxn modelId="{E411C623-EE5B-42EE-86AF-17F35D5357C0}" type="presParOf" srcId="{BF0ACDD8-2448-48D9-B5E8-1A29FD0F8A8B}" destId="{0F27F146-8A51-4112-ACF1-77FDA02C2631}" srcOrd="0" destOrd="0" presId="urn:microsoft.com/office/officeart/2005/8/layout/radial1"/>
    <dgm:cxn modelId="{EFDAF7C8-A207-4510-8972-86ED09166CD8}" type="presParOf" srcId="{B429811C-DAF8-4FE9-8AE5-6D3B27973C6E}" destId="{3544F61E-1D85-499B-A3A5-C437545AFB1D}" srcOrd="14" destOrd="0" presId="urn:microsoft.com/office/officeart/2005/8/layout/radial1"/>
    <dgm:cxn modelId="{815A327B-DA80-4543-B19B-7E96E30ED65E}" type="presParOf" srcId="{B429811C-DAF8-4FE9-8AE5-6D3B27973C6E}" destId="{7394E8EB-4363-4F71-AF25-73ACCEDCE8D3}" srcOrd="15" destOrd="0" presId="urn:microsoft.com/office/officeart/2005/8/layout/radial1"/>
    <dgm:cxn modelId="{ECC6F4C2-803E-4077-8D3B-6E964012BFF2}" type="presParOf" srcId="{7394E8EB-4363-4F71-AF25-73ACCEDCE8D3}" destId="{7549888C-089F-406F-93B6-CA55E88C6569}" srcOrd="0" destOrd="0" presId="urn:microsoft.com/office/officeart/2005/8/layout/radial1"/>
    <dgm:cxn modelId="{FCFE9736-5F7E-4E25-B87C-C2DADB630F8C}" type="presParOf" srcId="{B429811C-DAF8-4FE9-8AE5-6D3B27973C6E}" destId="{F1266701-F165-4DE3-BE52-AEA52F63F0C2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WARNA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MERAH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F21776F-3F0B-4AB4-9863-10374A72CCC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UNGU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E10E41F-ACDA-4581-9A29-54E20F09C81D}" type="par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3659FF9-0623-42BB-98E6-DDE690B36C89}" type="sib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1B4689A-F943-445C-A261-7C87A0938F0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HIJAU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DC02251-A2AD-47FA-8911-BA353655D57C}" type="par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6E3BED5-E5C3-4A15-95FF-6E26B3E1829E}" type="sib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E5289A3-00FD-4A1C-9A46-4A69ED22D54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HITAM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3646A0E-618A-43D4-A837-FA3D12D4A0DA}" type="par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B4EF3EE-1BE1-4DB4-A0BB-CB2C91DDD8AF}" type="sib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3C74307-1138-4806-9694-C92C5B924CE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BIRU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0F53B53-DAF4-4D2F-A1C4-5335989061AC}" type="par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AFF3E8E-009D-49A1-8ACA-A1DBC4E8E43F}" type="sib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5B0CAEF-3B7A-467F-80D6-BB8FC64B79D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PERANG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ACA8185-2587-4467-82F3-F068F202366D}" type="par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4B6EE2A-5737-4DA7-9083-73AE24AE6ABA}" type="sib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90FEC58-D412-4A0B-8470-B9D8BACFD45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PUTIH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F67D008-392E-4A91-B640-68314801F63A}" type="par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A88D071-0A69-4735-A196-76EC3D5F5F5A}" type="sib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EBA174B-AD20-415D-82BA-570A222E961A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KUNING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9E7C5CF-8E0F-4442-AF75-FFDDBD1DF342}" type="par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CC3801-0E3F-43A3-BC12-8732C09A8C6A}" type="sib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33073" custScaleY="181545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8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8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8" custScaleX="196098" custScaleY="5091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B138410-4FD6-43A7-937A-B85B9138415F}" type="pres">
      <dgm:prSet presAssocID="{DE10E41F-ACDA-4581-9A29-54E20F09C81D}" presName="Name9" presStyleLbl="parChTrans1D2" presStyleIdx="1" presStyleCnt="8"/>
      <dgm:spPr/>
      <dgm:t>
        <a:bodyPr/>
        <a:lstStyle/>
        <a:p>
          <a:endParaRPr lang="en-MY"/>
        </a:p>
      </dgm:t>
    </dgm:pt>
    <dgm:pt modelId="{B9130A02-E139-4D2C-ADEE-CE9C012AEEBB}" type="pres">
      <dgm:prSet presAssocID="{DE10E41F-ACDA-4581-9A29-54E20F09C81D}" presName="connTx" presStyleLbl="parChTrans1D2" presStyleIdx="1" presStyleCnt="8"/>
      <dgm:spPr/>
      <dgm:t>
        <a:bodyPr/>
        <a:lstStyle/>
        <a:p>
          <a:endParaRPr lang="en-MY"/>
        </a:p>
      </dgm:t>
    </dgm:pt>
    <dgm:pt modelId="{DFB555A2-664B-456B-95C2-A3DA616F2833}" type="pres">
      <dgm:prSet presAssocID="{2F21776F-3F0B-4AB4-9863-10374A72CCC7}" presName="node" presStyleLbl="node1" presStyleIdx="1" presStyleCnt="8" custScaleX="204024" custScaleY="75885" custRadScaleRad="158363" custRadScaleInc="6463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05C5477-9E4F-4D99-BCFC-3EA80EC407BF}" type="pres">
      <dgm:prSet presAssocID="{6DC02251-A2AD-47FA-8911-BA353655D57C}" presName="Name9" presStyleLbl="parChTrans1D2" presStyleIdx="2" presStyleCnt="8"/>
      <dgm:spPr/>
      <dgm:t>
        <a:bodyPr/>
        <a:lstStyle/>
        <a:p>
          <a:endParaRPr lang="en-MY"/>
        </a:p>
      </dgm:t>
    </dgm:pt>
    <dgm:pt modelId="{0EFB46CB-946F-4961-9FF0-E5B1FBFC3229}" type="pres">
      <dgm:prSet presAssocID="{6DC02251-A2AD-47FA-8911-BA353655D57C}" presName="connTx" presStyleLbl="parChTrans1D2" presStyleIdx="2" presStyleCnt="8"/>
      <dgm:spPr/>
      <dgm:t>
        <a:bodyPr/>
        <a:lstStyle/>
        <a:p>
          <a:endParaRPr lang="en-MY"/>
        </a:p>
      </dgm:t>
    </dgm:pt>
    <dgm:pt modelId="{9FD3A92F-17C2-40B1-9AB4-531E78BCE3FD}" type="pres">
      <dgm:prSet presAssocID="{61B4689A-F943-445C-A261-7C87A0938F08}" presName="node" presStyleLbl="node1" presStyleIdx="2" presStyleCnt="8" custScaleX="189571" custScaleY="75886" custRadScaleRad="170646" custRadScaleInc="-348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FE4062-D4AD-4C6B-A406-63521F1CB61E}" type="pres">
      <dgm:prSet presAssocID="{F3646A0E-618A-43D4-A837-FA3D12D4A0DA}" presName="Name9" presStyleLbl="parChTrans1D2" presStyleIdx="3" presStyleCnt="8"/>
      <dgm:spPr/>
      <dgm:t>
        <a:bodyPr/>
        <a:lstStyle/>
        <a:p>
          <a:endParaRPr lang="en-MY"/>
        </a:p>
      </dgm:t>
    </dgm:pt>
    <dgm:pt modelId="{708A73BD-5FF6-496A-BF5F-227E42623ADD}" type="pres">
      <dgm:prSet presAssocID="{F3646A0E-618A-43D4-A837-FA3D12D4A0DA}" presName="connTx" presStyleLbl="parChTrans1D2" presStyleIdx="3" presStyleCnt="8"/>
      <dgm:spPr/>
      <dgm:t>
        <a:bodyPr/>
        <a:lstStyle/>
        <a:p>
          <a:endParaRPr lang="en-MY"/>
        </a:p>
      </dgm:t>
    </dgm:pt>
    <dgm:pt modelId="{AECD596A-644E-4EAA-AF77-3F046DB8B90E}" type="pres">
      <dgm:prSet presAssocID="{DE5289A3-00FD-4A1C-9A46-4A69ED22D542}" presName="node" presStyleLbl="node1" presStyleIdx="3" presStyleCnt="8" custScaleX="160732" custScaleY="63830" custRadScaleRad="160413" custRadScaleInc="-8762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351C8AA-1A23-4572-8B4A-FECCFAE7D017}" type="pres">
      <dgm:prSet presAssocID="{C0F53B53-DAF4-4D2F-A1C4-5335989061AC}" presName="Name9" presStyleLbl="parChTrans1D2" presStyleIdx="4" presStyleCnt="8"/>
      <dgm:spPr/>
      <dgm:t>
        <a:bodyPr/>
        <a:lstStyle/>
        <a:p>
          <a:endParaRPr lang="en-MY"/>
        </a:p>
      </dgm:t>
    </dgm:pt>
    <dgm:pt modelId="{126FD058-8E8D-4A32-9D5A-2A889FBB1355}" type="pres">
      <dgm:prSet presAssocID="{C0F53B53-DAF4-4D2F-A1C4-5335989061AC}" presName="connTx" presStyleLbl="parChTrans1D2" presStyleIdx="4" presStyleCnt="8"/>
      <dgm:spPr/>
      <dgm:t>
        <a:bodyPr/>
        <a:lstStyle/>
        <a:p>
          <a:endParaRPr lang="en-MY"/>
        </a:p>
      </dgm:t>
    </dgm:pt>
    <dgm:pt modelId="{3DD532FA-10B9-4402-866E-338B0C6404AC}" type="pres">
      <dgm:prSet presAssocID="{F3C74307-1138-4806-9694-C92C5B924CE9}" presName="node" presStyleLbl="node1" presStyleIdx="4" presStyleCnt="8" custScaleX="196098" custScaleY="56853" custRadScaleRad="102945" custRadScaleInc="-4856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034A3B4-FC81-4208-9BA0-59A5A426B8FB}" type="pres">
      <dgm:prSet presAssocID="{5ACA8185-2587-4467-82F3-F068F202366D}" presName="Name9" presStyleLbl="parChTrans1D2" presStyleIdx="5" presStyleCnt="8"/>
      <dgm:spPr/>
      <dgm:t>
        <a:bodyPr/>
        <a:lstStyle/>
        <a:p>
          <a:endParaRPr lang="en-MY"/>
        </a:p>
      </dgm:t>
    </dgm:pt>
    <dgm:pt modelId="{A888C465-766D-4C38-8456-DB11E31106E4}" type="pres">
      <dgm:prSet presAssocID="{5ACA8185-2587-4467-82F3-F068F202366D}" presName="connTx" presStyleLbl="parChTrans1D2" presStyleIdx="5" presStyleCnt="8"/>
      <dgm:spPr/>
      <dgm:t>
        <a:bodyPr/>
        <a:lstStyle/>
        <a:p>
          <a:endParaRPr lang="en-MY"/>
        </a:p>
      </dgm:t>
    </dgm:pt>
    <dgm:pt modelId="{D03122F4-FA32-4D98-9433-CAA06C43A83E}" type="pres">
      <dgm:prSet presAssocID="{95B0CAEF-3B7A-467F-80D6-BB8FC64B79D8}" presName="node" presStyleLbl="node1" presStyleIdx="5" presStyleCnt="8" custScaleX="235632" custScaleY="75887" custRadScaleRad="137124" custRadScaleInc="5910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0ACDD8-2448-48D9-B5E8-1A29FD0F8A8B}" type="pres">
      <dgm:prSet presAssocID="{4F67D008-392E-4A91-B640-68314801F63A}" presName="Name9" presStyleLbl="parChTrans1D2" presStyleIdx="6" presStyleCnt="8"/>
      <dgm:spPr/>
      <dgm:t>
        <a:bodyPr/>
        <a:lstStyle/>
        <a:p>
          <a:endParaRPr lang="en-MY"/>
        </a:p>
      </dgm:t>
    </dgm:pt>
    <dgm:pt modelId="{0F27F146-8A51-4112-ACF1-77FDA02C2631}" type="pres">
      <dgm:prSet presAssocID="{4F67D008-392E-4A91-B640-68314801F63A}" presName="connTx" presStyleLbl="parChTrans1D2" presStyleIdx="6" presStyleCnt="8"/>
      <dgm:spPr/>
      <dgm:t>
        <a:bodyPr/>
        <a:lstStyle/>
        <a:p>
          <a:endParaRPr lang="en-MY"/>
        </a:p>
      </dgm:t>
    </dgm:pt>
    <dgm:pt modelId="{3544F61E-1D85-499B-A3A5-C437545AFB1D}" type="pres">
      <dgm:prSet presAssocID="{590FEC58-D412-4A0B-8470-B9D8BACFD45E}" presName="node" presStyleLbl="node1" presStyleIdx="6" presStyleCnt="8" custScaleX="150709" custRadScaleRad="169429" custRadScaleInc="351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94E8EB-4363-4F71-AF25-73ACCEDCE8D3}" type="pres">
      <dgm:prSet presAssocID="{39E7C5CF-8E0F-4442-AF75-FFDDBD1DF342}" presName="Name9" presStyleLbl="parChTrans1D2" presStyleIdx="7" presStyleCnt="8"/>
      <dgm:spPr/>
      <dgm:t>
        <a:bodyPr/>
        <a:lstStyle/>
        <a:p>
          <a:endParaRPr lang="en-MY"/>
        </a:p>
      </dgm:t>
    </dgm:pt>
    <dgm:pt modelId="{7549888C-089F-406F-93B6-CA55E88C6569}" type="pres">
      <dgm:prSet presAssocID="{39E7C5CF-8E0F-4442-AF75-FFDDBD1DF342}" presName="connTx" presStyleLbl="parChTrans1D2" presStyleIdx="7" presStyleCnt="8"/>
      <dgm:spPr/>
      <dgm:t>
        <a:bodyPr/>
        <a:lstStyle/>
        <a:p>
          <a:endParaRPr lang="en-MY"/>
        </a:p>
      </dgm:t>
    </dgm:pt>
    <dgm:pt modelId="{F1266701-F165-4DE3-BE52-AEA52F63F0C2}" type="pres">
      <dgm:prSet presAssocID="{2EBA174B-AD20-415D-82BA-570A222E961A}" presName="node" presStyleLbl="node1" presStyleIdx="7" presStyleCnt="8" custScaleX="175834" custScaleY="69050" custRadScaleRad="150076" custRadScaleInc="-7012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C233913B-8167-407A-B439-04E5BD665808}" type="presOf" srcId="{F3646A0E-618A-43D4-A837-FA3D12D4A0DA}" destId="{66FE4062-D4AD-4C6B-A406-63521F1CB61E}" srcOrd="0" destOrd="0" presId="urn:microsoft.com/office/officeart/2005/8/layout/radial1"/>
    <dgm:cxn modelId="{A6AD8B20-36DA-4705-8A92-2FB0802A4100}" type="presOf" srcId="{61B4689A-F943-445C-A261-7C87A0938F08}" destId="{9FD3A92F-17C2-40B1-9AB4-531E78BCE3FD}" srcOrd="0" destOrd="0" presId="urn:microsoft.com/office/officeart/2005/8/layout/radial1"/>
    <dgm:cxn modelId="{2074040F-30A1-47D0-A08A-2106B5C33FB0}" type="presOf" srcId="{DE5289A3-00FD-4A1C-9A46-4A69ED22D542}" destId="{AECD596A-644E-4EAA-AF77-3F046DB8B90E}" srcOrd="0" destOrd="0" presId="urn:microsoft.com/office/officeart/2005/8/layout/radial1"/>
    <dgm:cxn modelId="{9C920114-572E-4452-933A-25C4456E74A8}" type="presOf" srcId="{2C125FE2-A1B3-487C-AECD-47F877DD973A}" destId="{B429811C-DAF8-4FE9-8AE5-6D3B27973C6E}" srcOrd="0" destOrd="0" presId="urn:microsoft.com/office/officeart/2005/8/layout/radial1"/>
    <dgm:cxn modelId="{9E2291D9-FC55-422B-B024-D7C2F89A4A7A}" type="presOf" srcId="{DE10E41F-ACDA-4581-9A29-54E20F09C81D}" destId="{B9130A02-E139-4D2C-ADEE-CE9C012AEEBB}" srcOrd="1" destOrd="0" presId="urn:microsoft.com/office/officeart/2005/8/layout/radial1"/>
    <dgm:cxn modelId="{FE1C5741-6432-422C-801A-65ABC83AFD55}" type="presOf" srcId="{5ACA8185-2587-4467-82F3-F068F202366D}" destId="{A888C465-766D-4C38-8456-DB11E31106E4}" srcOrd="1" destOrd="0" presId="urn:microsoft.com/office/officeart/2005/8/layout/radial1"/>
    <dgm:cxn modelId="{3E869A64-B15B-44A8-8524-E7BF6D3ABFA7}" srcId="{992AE721-DF51-473D-A3AA-9EE4FD57BE71}" destId="{F3C74307-1138-4806-9694-C92C5B924CE9}" srcOrd="4" destOrd="0" parTransId="{C0F53B53-DAF4-4D2F-A1C4-5335989061AC}" sibTransId="{6AFF3E8E-009D-49A1-8ACA-A1DBC4E8E43F}"/>
    <dgm:cxn modelId="{C44F9D04-A02C-4406-BE7D-96FED4428B53}" type="presOf" srcId="{4F67D008-392E-4A91-B640-68314801F63A}" destId="{0F27F146-8A51-4112-ACF1-77FDA02C2631}" srcOrd="1" destOrd="0" presId="urn:microsoft.com/office/officeart/2005/8/layout/radial1"/>
    <dgm:cxn modelId="{D207519F-0C59-4451-800F-90B995D738CF}" srcId="{992AE721-DF51-473D-A3AA-9EE4FD57BE71}" destId="{DE5289A3-00FD-4A1C-9A46-4A69ED22D542}" srcOrd="3" destOrd="0" parTransId="{F3646A0E-618A-43D4-A837-FA3D12D4A0DA}" sibTransId="{EB4EF3EE-1BE1-4DB4-A0BB-CB2C91DDD8AF}"/>
    <dgm:cxn modelId="{E270A534-17F9-4F5A-BC89-EEA643C9808A}" type="presOf" srcId="{5ACA8185-2587-4467-82F3-F068F202366D}" destId="{6034A3B4-FC81-4208-9BA0-59A5A426B8FB}" srcOrd="0" destOrd="0" presId="urn:microsoft.com/office/officeart/2005/8/layout/radial1"/>
    <dgm:cxn modelId="{83566371-1BBB-4F64-BA51-19EF60AAE1C0}" srcId="{992AE721-DF51-473D-A3AA-9EE4FD57BE71}" destId="{590FEC58-D412-4A0B-8470-B9D8BACFD45E}" srcOrd="6" destOrd="0" parTransId="{4F67D008-392E-4A91-B640-68314801F63A}" sibTransId="{5A88D071-0A69-4735-A196-76EC3D5F5F5A}"/>
    <dgm:cxn modelId="{683D9BCC-8E82-44B6-8CA8-752777F45236}" srcId="{992AE721-DF51-473D-A3AA-9EE4FD57BE71}" destId="{2EBA174B-AD20-415D-82BA-570A222E961A}" srcOrd="7" destOrd="0" parTransId="{39E7C5CF-8E0F-4442-AF75-FFDDBD1DF342}" sibTransId="{C6CC3801-0E3F-43A3-BC12-8732C09A8C6A}"/>
    <dgm:cxn modelId="{E01805ED-3F6D-4666-8928-1E712BEB52DC}" type="presOf" srcId="{C1D191DA-374D-445D-BE89-58AE5C2B3AA2}" destId="{EFE821DA-F2BF-477E-AC89-76D33105A129}" srcOrd="0" destOrd="0" presId="urn:microsoft.com/office/officeart/2005/8/layout/radial1"/>
    <dgm:cxn modelId="{EC8D5ED0-2C78-4F9B-B3D5-7470F49AC718}" type="presOf" srcId="{7A55646B-F71E-442C-BF47-B6ED3775786F}" destId="{8154009F-F762-42E6-9081-74789CB406CA}" srcOrd="1" destOrd="0" presId="urn:microsoft.com/office/officeart/2005/8/layout/radial1"/>
    <dgm:cxn modelId="{6083C0F5-8661-46BB-9174-CDA6CB4406F1}" type="presOf" srcId="{6DC02251-A2AD-47FA-8911-BA353655D57C}" destId="{0EFB46CB-946F-4961-9FF0-E5B1FBFC3229}" srcOrd="1" destOrd="0" presId="urn:microsoft.com/office/officeart/2005/8/layout/radial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9EA4753F-B518-474C-B520-79AFECF87A2B}" type="presOf" srcId="{590FEC58-D412-4A0B-8470-B9D8BACFD45E}" destId="{3544F61E-1D85-499B-A3A5-C437545AFB1D}" srcOrd="0" destOrd="0" presId="urn:microsoft.com/office/officeart/2005/8/layout/radial1"/>
    <dgm:cxn modelId="{18F1F66D-F383-4789-9B59-B4796515C440}" type="presOf" srcId="{992AE721-DF51-473D-A3AA-9EE4FD57BE71}" destId="{EB7C2AF2-B190-4FD2-AA7F-1FEF4701919F}" srcOrd="0" destOrd="0" presId="urn:microsoft.com/office/officeart/2005/8/layout/radial1"/>
    <dgm:cxn modelId="{0CCD6C6C-49D4-4DD6-A743-E70D236C4C1D}" srcId="{992AE721-DF51-473D-A3AA-9EE4FD57BE71}" destId="{61B4689A-F943-445C-A261-7C87A0938F08}" srcOrd="2" destOrd="0" parTransId="{6DC02251-A2AD-47FA-8911-BA353655D57C}" sibTransId="{86E3BED5-E5C3-4A15-95FF-6E26B3E1829E}"/>
    <dgm:cxn modelId="{A68AC7AA-72A4-40D9-95B1-EF87F5FDE78B}" type="presOf" srcId="{F3646A0E-618A-43D4-A837-FA3D12D4A0DA}" destId="{708A73BD-5FF6-496A-BF5F-227E42623ADD}" srcOrd="1" destOrd="0" presId="urn:microsoft.com/office/officeart/2005/8/layout/radial1"/>
    <dgm:cxn modelId="{76C1571A-446C-4A4A-920F-30BC468C29DE}" type="presOf" srcId="{2EBA174B-AD20-415D-82BA-570A222E961A}" destId="{F1266701-F165-4DE3-BE52-AEA52F63F0C2}" srcOrd="0" destOrd="0" presId="urn:microsoft.com/office/officeart/2005/8/layout/radial1"/>
    <dgm:cxn modelId="{611C106A-6C27-485E-8CC6-477165D7BE81}" type="presOf" srcId="{F3C74307-1138-4806-9694-C92C5B924CE9}" destId="{3DD532FA-10B9-4402-866E-338B0C6404AC}" srcOrd="0" destOrd="0" presId="urn:microsoft.com/office/officeart/2005/8/layout/radial1"/>
    <dgm:cxn modelId="{87E9C030-A4C4-4C00-9FEC-D7679C637F4D}" type="presOf" srcId="{C0F53B53-DAF4-4D2F-A1C4-5335989061AC}" destId="{D351C8AA-1A23-4572-8B4A-FECCFAE7D017}" srcOrd="0" destOrd="0" presId="urn:microsoft.com/office/officeart/2005/8/layout/radial1"/>
    <dgm:cxn modelId="{30E98606-23F1-4799-8595-93393BD1CADC}" type="presOf" srcId="{7A55646B-F71E-442C-BF47-B6ED3775786F}" destId="{C0F271F6-5112-4DE1-B635-6B2F5DFEB135}" srcOrd="0" destOrd="0" presId="urn:microsoft.com/office/officeart/2005/8/layout/radial1"/>
    <dgm:cxn modelId="{819D6A6D-50F2-4267-9CBB-E812B48EB0A0}" type="presOf" srcId="{DE10E41F-ACDA-4581-9A29-54E20F09C81D}" destId="{6B138410-4FD6-43A7-937A-B85B9138415F}" srcOrd="0" destOrd="0" presId="urn:microsoft.com/office/officeart/2005/8/layout/radial1"/>
    <dgm:cxn modelId="{4CBCF150-67BC-4FC4-B71B-D780AE883127}" type="presOf" srcId="{4F67D008-392E-4A91-B640-68314801F63A}" destId="{BF0ACDD8-2448-48D9-B5E8-1A29FD0F8A8B}" srcOrd="0" destOrd="0" presId="urn:microsoft.com/office/officeart/2005/8/layout/radial1"/>
    <dgm:cxn modelId="{9C003BF7-6CC4-4C60-B08D-C4FBD3585B21}" type="presOf" srcId="{6DC02251-A2AD-47FA-8911-BA353655D57C}" destId="{305C5477-9E4F-4D99-BCFC-3EA80EC407BF}" srcOrd="0" destOrd="0" presId="urn:microsoft.com/office/officeart/2005/8/layout/radial1"/>
    <dgm:cxn modelId="{2E4069EE-65FB-42BC-82EF-CEE4E1312149}" type="presOf" srcId="{39E7C5CF-8E0F-4442-AF75-FFDDBD1DF342}" destId="{7549888C-089F-406F-93B6-CA55E88C6569}" srcOrd="1" destOrd="0" presId="urn:microsoft.com/office/officeart/2005/8/layout/radial1"/>
    <dgm:cxn modelId="{BAC23937-0BF1-49C5-9DCF-CEEEF9117241}" srcId="{992AE721-DF51-473D-A3AA-9EE4FD57BE71}" destId="{2F21776F-3F0B-4AB4-9863-10374A72CCC7}" srcOrd="1" destOrd="0" parTransId="{DE10E41F-ACDA-4581-9A29-54E20F09C81D}" sibTransId="{B3659FF9-0623-42BB-98E6-DDE690B36C89}"/>
    <dgm:cxn modelId="{E5A8A87C-4277-496E-B8D5-5680348DDA7D}" type="presOf" srcId="{C0F53B53-DAF4-4D2F-A1C4-5335989061AC}" destId="{126FD058-8E8D-4A32-9D5A-2A889FBB1355}" srcOrd="1" destOrd="0" presId="urn:microsoft.com/office/officeart/2005/8/layout/radial1"/>
    <dgm:cxn modelId="{4B4BE512-A192-47DF-BF2D-F7FA2EEA8E14}" srcId="{992AE721-DF51-473D-A3AA-9EE4FD57BE71}" destId="{95B0CAEF-3B7A-467F-80D6-BB8FC64B79D8}" srcOrd="5" destOrd="0" parTransId="{5ACA8185-2587-4467-82F3-F068F202366D}" sibTransId="{34B6EE2A-5737-4DA7-9083-73AE24AE6ABA}"/>
    <dgm:cxn modelId="{CA92B0D5-45B7-4143-910C-CB5E81542BBC}" type="presOf" srcId="{95B0CAEF-3B7A-467F-80D6-BB8FC64B79D8}" destId="{D03122F4-FA32-4D98-9433-CAA06C43A83E}" srcOrd="0" destOrd="0" presId="urn:microsoft.com/office/officeart/2005/8/layout/radial1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7BE3C933-78F6-488F-9A99-1BE9F8EE327E}" type="presOf" srcId="{2F21776F-3F0B-4AB4-9863-10374A72CCC7}" destId="{DFB555A2-664B-456B-95C2-A3DA616F2833}" srcOrd="0" destOrd="0" presId="urn:microsoft.com/office/officeart/2005/8/layout/radial1"/>
    <dgm:cxn modelId="{8E909787-A5AD-40C1-AE7E-F5299C0BE568}" type="presOf" srcId="{39E7C5CF-8E0F-4442-AF75-FFDDBD1DF342}" destId="{7394E8EB-4363-4F71-AF25-73ACCEDCE8D3}" srcOrd="0" destOrd="0" presId="urn:microsoft.com/office/officeart/2005/8/layout/radial1"/>
    <dgm:cxn modelId="{55B1B266-5DF7-48E1-A24C-1167E893CADE}" type="presParOf" srcId="{B429811C-DAF8-4FE9-8AE5-6D3B27973C6E}" destId="{EB7C2AF2-B190-4FD2-AA7F-1FEF4701919F}" srcOrd="0" destOrd="0" presId="urn:microsoft.com/office/officeart/2005/8/layout/radial1"/>
    <dgm:cxn modelId="{7AED21EB-A3E0-4A0B-ABCA-679A61B296F5}" type="presParOf" srcId="{B429811C-DAF8-4FE9-8AE5-6D3B27973C6E}" destId="{C0F271F6-5112-4DE1-B635-6B2F5DFEB135}" srcOrd="1" destOrd="0" presId="urn:microsoft.com/office/officeart/2005/8/layout/radial1"/>
    <dgm:cxn modelId="{CFC138F0-1EF3-41FE-810F-E590822E38E0}" type="presParOf" srcId="{C0F271F6-5112-4DE1-B635-6B2F5DFEB135}" destId="{8154009F-F762-42E6-9081-74789CB406CA}" srcOrd="0" destOrd="0" presId="urn:microsoft.com/office/officeart/2005/8/layout/radial1"/>
    <dgm:cxn modelId="{99A07BA8-6E36-436F-858B-0DB29F72A1BA}" type="presParOf" srcId="{B429811C-DAF8-4FE9-8AE5-6D3B27973C6E}" destId="{EFE821DA-F2BF-477E-AC89-76D33105A129}" srcOrd="2" destOrd="0" presId="urn:microsoft.com/office/officeart/2005/8/layout/radial1"/>
    <dgm:cxn modelId="{0B031B09-1C8B-494A-A5A1-9F461C4CBCC2}" type="presParOf" srcId="{B429811C-DAF8-4FE9-8AE5-6D3B27973C6E}" destId="{6B138410-4FD6-43A7-937A-B85B9138415F}" srcOrd="3" destOrd="0" presId="urn:microsoft.com/office/officeart/2005/8/layout/radial1"/>
    <dgm:cxn modelId="{B9C80248-F1EF-4D92-B051-5D085E665A05}" type="presParOf" srcId="{6B138410-4FD6-43A7-937A-B85B9138415F}" destId="{B9130A02-E139-4D2C-ADEE-CE9C012AEEBB}" srcOrd="0" destOrd="0" presId="urn:microsoft.com/office/officeart/2005/8/layout/radial1"/>
    <dgm:cxn modelId="{3C06805E-819E-4278-B869-CEFF6F89002B}" type="presParOf" srcId="{B429811C-DAF8-4FE9-8AE5-6D3B27973C6E}" destId="{DFB555A2-664B-456B-95C2-A3DA616F2833}" srcOrd="4" destOrd="0" presId="urn:microsoft.com/office/officeart/2005/8/layout/radial1"/>
    <dgm:cxn modelId="{2D65304E-D1B2-4C98-B767-9E1BBEBD5816}" type="presParOf" srcId="{B429811C-DAF8-4FE9-8AE5-6D3B27973C6E}" destId="{305C5477-9E4F-4D99-BCFC-3EA80EC407BF}" srcOrd="5" destOrd="0" presId="urn:microsoft.com/office/officeart/2005/8/layout/radial1"/>
    <dgm:cxn modelId="{C13E8D36-1B55-4CE4-867F-45D3564848E1}" type="presParOf" srcId="{305C5477-9E4F-4D99-BCFC-3EA80EC407BF}" destId="{0EFB46CB-946F-4961-9FF0-E5B1FBFC3229}" srcOrd="0" destOrd="0" presId="urn:microsoft.com/office/officeart/2005/8/layout/radial1"/>
    <dgm:cxn modelId="{2C727D73-0D60-4800-9F47-88FA35D4A4CF}" type="presParOf" srcId="{B429811C-DAF8-4FE9-8AE5-6D3B27973C6E}" destId="{9FD3A92F-17C2-40B1-9AB4-531E78BCE3FD}" srcOrd="6" destOrd="0" presId="urn:microsoft.com/office/officeart/2005/8/layout/radial1"/>
    <dgm:cxn modelId="{396F6DBE-90E6-4461-A3B7-DAE1C67CC384}" type="presParOf" srcId="{B429811C-DAF8-4FE9-8AE5-6D3B27973C6E}" destId="{66FE4062-D4AD-4C6B-A406-63521F1CB61E}" srcOrd="7" destOrd="0" presId="urn:microsoft.com/office/officeart/2005/8/layout/radial1"/>
    <dgm:cxn modelId="{0B074539-91E6-453A-B333-FF14E7FA7F62}" type="presParOf" srcId="{66FE4062-D4AD-4C6B-A406-63521F1CB61E}" destId="{708A73BD-5FF6-496A-BF5F-227E42623ADD}" srcOrd="0" destOrd="0" presId="urn:microsoft.com/office/officeart/2005/8/layout/radial1"/>
    <dgm:cxn modelId="{359053F0-8D73-44AB-8F82-175AA63932D1}" type="presParOf" srcId="{B429811C-DAF8-4FE9-8AE5-6D3B27973C6E}" destId="{AECD596A-644E-4EAA-AF77-3F046DB8B90E}" srcOrd="8" destOrd="0" presId="urn:microsoft.com/office/officeart/2005/8/layout/radial1"/>
    <dgm:cxn modelId="{21C694BF-72BA-4686-AFC8-1907CEBE4082}" type="presParOf" srcId="{B429811C-DAF8-4FE9-8AE5-6D3B27973C6E}" destId="{D351C8AA-1A23-4572-8B4A-FECCFAE7D017}" srcOrd="9" destOrd="0" presId="urn:microsoft.com/office/officeart/2005/8/layout/radial1"/>
    <dgm:cxn modelId="{E995BC2E-A02C-4FC8-B3D5-76C067D7AA3A}" type="presParOf" srcId="{D351C8AA-1A23-4572-8B4A-FECCFAE7D017}" destId="{126FD058-8E8D-4A32-9D5A-2A889FBB1355}" srcOrd="0" destOrd="0" presId="urn:microsoft.com/office/officeart/2005/8/layout/radial1"/>
    <dgm:cxn modelId="{2C3F1227-00D0-44BD-BCE4-8E8D727E4A53}" type="presParOf" srcId="{B429811C-DAF8-4FE9-8AE5-6D3B27973C6E}" destId="{3DD532FA-10B9-4402-866E-338B0C6404AC}" srcOrd="10" destOrd="0" presId="urn:microsoft.com/office/officeart/2005/8/layout/radial1"/>
    <dgm:cxn modelId="{9FBA03E1-E21A-44A0-BEE8-1601BC7608A8}" type="presParOf" srcId="{B429811C-DAF8-4FE9-8AE5-6D3B27973C6E}" destId="{6034A3B4-FC81-4208-9BA0-59A5A426B8FB}" srcOrd="11" destOrd="0" presId="urn:microsoft.com/office/officeart/2005/8/layout/radial1"/>
    <dgm:cxn modelId="{B7148F6F-CB2A-4D0D-832A-A96E21C8C597}" type="presParOf" srcId="{6034A3B4-FC81-4208-9BA0-59A5A426B8FB}" destId="{A888C465-766D-4C38-8456-DB11E31106E4}" srcOrd="0" destOrd="0" presId="urn:microsoft.com/office/officeart/2005/8/layout/radial1"/>
    <dgm:cxn modelId="{6A12FD60-AB38-49AE-9B0A-308511A1AA2C}" type="presParOf" srcId="{B429811C-DAF8-4FE9-8AE5-6D3B27973C6E}" destId="{D03122F4-FA32-4D98-9433-CAA06C43A83E}" srcOrd="12" destOrd="0" presId="urn:microsoft.com/office/officeart/2005/8/layout/radial1"/>
    <dgm:cxn modelId="{36D8184F-80DD-4D97-9156-8C96276C2412}" type="presParOf" srcId="{B429811C-DAF8-4FE9-8AE5-6D3B27973C6E}" destId="{BF0ACDD8-2448-48D9-B5E8-1A29FD0F8A8B}" srcOrd="13" destOrd="0" presId="urn:microsoft.com/office/officeart/2005/8/layout/radial1"/>
    <dgm:cxn modelId="{55CE6DBD-D215-4AF3-B01C-8428E191EA80}" type="presParOf" srcId="{BF0ACDD8-2448-48D9-B5E8-1A29FD0F8A8B}" destId="{0F27F146-8A51-4112-ACF1-77FDA02C2631}" srcOrd="0" destOrd="0" presId="urn:microsoft.com/office/officeart/2005/8/layout/radial1"/>
    <dgm:cxn modelId="{49ED8D7D-69CB-4638-8330-FB3FA4F8D66D}" type="presParOf" srcId="{B429811C-DAF8-4FE9-8AE5-6D3B27973C6E}" destId="{3544F61E-1D85-499B-A3A5-C437545AFB1D}" srcOrd="14" destOrd="0" presId="urn:microsoft.com/office/officeart/2005/8/layout/radial1"/>
    <dgm:cxn modelId="{4C4A3C39-8ABF-4449-BC1A-BA7129D5408F}" type="presParOf" srcId="{B429811C-DAF8-4FE9-8AE5-6D3B27973C6E}" destId="{7394E8EB-4363-4F71-AF25-73ACCEDCE8D3}" srcOrd="15" destOrd="0" presId="urn:microsoft.com/office/officeart/2005/8/layout/radial1"/>
    <dgm:cxn modelId="{D8773B0E-3D09-4C76-BB20-B2F1E3969131}" type="presParOf" srcId="{7394E8EB-4363-4F71-AF25-73ACCEDCE8D3}" destId="{7549888C-089F-406F-93B6-CA55E88C6569}" srcOrd="0" destOrd="0" presId="urn:microsoft.com/office/officeart/2005/8/layout/radial1"/>
    <dgm:cxn modelId="{5D52CC48-046E-4A4F-BB92-C91060C7A754}" type="presParOf" srcId="{B429811C-DAF8-4FE9-8AE5-6D3B27973C6E}" destId="{F1266701-F165-4DE3-BE52-AEA52F63F0C2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UKURAN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PANJANG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5960EA8-2B25-4A99-B636-A81C7FBC596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PENDEK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D116266-D28D-4228-852A-7101F8A043F3}" type="parTrans" cxnId="{60F2D257-97A8-4FBD-9B15-1692D59691E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578BE00-C2A9-4A72-B9C3-11AE6B4F8A0A}" type="sibTrans" cxnId="{60F2D257-97A8-4FBD-9B15-1692D59691E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B263B08-9297-4643-8435-DB8363BDEAB4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TINGGI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6C93CB4-2CAE-4767-86B8-6A44EAF36544}" type="parTrans" cxnId="{6FAB7B55-9734-4879-9142-35F47CE62D3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9529B2C-6A14-45D7-B624-E4B7EAACD53A}" type="sibTrans" cxnId="{6FAB7B55-9734-4879-9142-35F47CE62D3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E2DB2F9-E9E9-486A-8D9C-AFE4D9CDB81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RENDAH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05746BE-E68C-41F7-BFB0-5F223194F9AD}" type="parTrans" cxnId="{BB3FDDF9-A378-4E90-833C-5896AB8F101A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070815E-3A3E-455F-8010-DCB8E2B9D118}" type="sibTrans" cxnId="{BB3FDDF9-A378-4E90-833C-5896AB8F101A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5B2FF88-70F5-4C63-8743-FDBC6884DD15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TEBAL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50ADC8F-3F73-4D6A-876B-C517984D89C0}" type="parTrans" cxnId="{3FFB0F70-6851-4F1C-AAD0-C5C3268EFAD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2DB70D1-8847-4304-AF46-EA61ED284668}" type="sibTrans" cxnId="{3FFB0F70-6851-4F1C-AAD0-C5C3268EFAD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AC4C2F1D-74EA-4C4E-BCC1-2E2F5310FA7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NIPIS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29D9604-8B5A-4DD9-B9F9-70B17166A8D4}" type="parTrans" cxnId="{EA0BDD22-B577-438E-BCDB-C2EA201FC15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0FB8BD6-31FE-476C-B8D5-1686830D17D3}" type="sibTrans" cxnId="{EA0BDD22-B577-438E-BCDB-C2EA201FC15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40E8A478-3F20-4494-922B-D2596AC37935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KERDIL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816B327-7A33-4E4A-BCBF-A47A27BB7232}" type="parTrans" cxnId="{9D4CF9AD-EB1E-4070-BFC9-D550C1880A7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43BCCF25-E408-4728-BEDF-5B462CF67A5E}" type="sibTrans" cxnId="{9D4CF9AD-EB1E-4070-BFC9-D550C1880A7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61ECB0F-9324-43F8-9DA2-D99668C85B6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RENEK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A1AF65B-DB87-4D77-83C3-227A63FC73FC}" type="parTrans" cxnId="{80323784-F2BE-4084-8746-C7ABFE081D3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AA7758E-E277-4644-BC70-245C782D45DF}" type="sibTrans" cxnId="{80323784-F2BE-4084-8746-C7ABFE081D3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33073" custScaleY="181545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8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8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8" custScaleX="252325" custScaleY="5091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65F7E50-D60D-47D5-9221-AC793E93ED17}" type="pres">
      <dgm:prSet presAssocID="{DD116266-D28D-4228-852A-7101F8A043F3}" presName="Name9" presStyleLbl="parChTrans1D2" presStyleIdx="1" presStyleCnt="8"/>
      <dgm:spPr/>
      <dgm:t>
        <a:bodyPr/>
        <a:lstStyle/>
        <a:p>
          <a:endParaRPr lang="en-MY"/>
        </a:p>
      </dgm:t>
    </dgm:pt>
    <dgm:pt modelId="{2ECA2161-F600-4108-8A3A-AE3478D57865}" type="pres">
      <dgm:prSet presAssocID="{DD116266-D28D-4228-852A-7101F8A043F3}" presName="connTx" presStyleLbl="parChTrans1D2" presStyleIdx="1" presStyleCnt="8"/>
      <dgm:spPr/>
      <dgm:t>
        <a:bodyPr/>
        <a:lstStyle/>
        <a:p>
          <a:endParaRPr lang="en-MY"/>
        </a:p>
      </dgm:t>
    </dgm:pt>
    <dgm:pt modelId="{F57B9B13-B008-4F78-A175-697EF9E1D355}" type="pres">
      <dgm:prSet presAssocID="{25960EA8-2B25-4A99-B636-A81C7FBC5967}" presName="node" presStyleLbl="node1" presStyleIdx="1" presStyleCnt="8" custScaleX="208428" custScaleY="78822" custRadScaleRad="164950" custRadScaleInc="8889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A6365B8-3E6A-4D9B-8F9B-8E164EEA24A1}" type="pres">
      <dgm:prSet presAssocID="{66C93CB4-2CAE-4767-86B8-6A44EAF36544}" presName="Name9" presStyleLbl="parChTrans1D2" presStyleIdx="2" presStyleCnt="8"/>
      <dgm:spPr/>
      <dgm:t>
        <a:bodyPr/>
        <a:lstStyle/>
        <a:p>
          <a:endParaRPr lang="en-MY"/>
        </a:p>
      </dgm:t>
    </dgm:pt>
    <dgm:pt modelId="{7B92AF56-D6D5-495C-B4F8-854BD78B8ED6}" type="pres">
      <dgm:prSet presAssocID="{66C93CB4-2CAE-4767-86B8-6A44EAF36544}" presName="connTx" presStyleLbl="parChTrans1D2" presStyleIdx="2" presStyleCnt="8"/>
      <dgm:spPr/>
      <dgm:t>
        <a:bodyPr/>
        <a:lstStyle/>
        <a:p>
          <a:endParaRPr lang="en-MY"/>
        </a:p>
      </dgm:t>
    </dgm:pt>
    <dgm:pt modelId="{D9832DD5-1468-4ADB-B399-85DD3AD31C18}" type="pres">
      <dgm:prSet presAssocID="{8B263B08-9297-4643-8435-DB8363BDEAB4}" presName="node" presStyleLbl="node1" presStyleIdx="2" presStyleCnt="8" custScaleX="172770" custRadScaleRad="173559" custRadScaleInc="1107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D8D42DF-91D8-4273-8779-555D39F3EC67}" type="pres">
      <dgm:prSet presAssocID="{405746BE-E68C-41F7-BFB0-5F223194F9AD}" presName="Name9" presStyleLbl="parChTrans1D2" presStyleIdx="3" presStyleCnt="8"/>
      <dgm:spPr/>
      <dgm:t>
        <a:bodyPr/>
        <a:lstStyle/>
        <a:p>
          <a:endParaRPr lang="en-MY"/>
        </a:p>
      </dgm:t>
    </dgm:pt>
    <dgm:pt modelId="{22770BEC-FDBD-4E4B-8C60-491EF1F40E73}" type="pres">
      <dgm:prSet presAssocID="{405746BE-E68C-41F7-BFB0-5F223194F9AD}" presName="connTx" presStyleLbl="parChTrans1D2" presStyleIdx="3" presStyleCnt="8"/>
      <dgm:spPr/>
      <dgm:t>
        <a:bodyPr/>
        <a:lstStyle/>
        <a:p>
          <a:endParaRPr lang="en-MY"/>
        </a:p>
      </dgm:t>
    </dgm:pt>
    <dgm:pt modelId="{4F2F7871-00A0-4890-A657-1796ECE835B5}" type="pres">
      <dgm:prSet presAssocID="{3E2DB2F9-E9E9-486A-8D9C-AFE4D9CDB819}" presName="node" presStyleLbl="node1" presStyleIdx="3" presStyleCnt="8" custScaleX="241911" custRadScaleRad="159313" custRadScaleInc="-4900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5835FBC-BAB5-4ED5-A65A-3D672F6B980A}" type="pres">
      <dgm:prSet presAssocID="{C50ADC8F-3F73-4D6A-876B-C517984D89C0}" presName="Name9" presStyleLbl="parChTrans1D2" presStyleIdx="4" presStyleCnt="8"/>
      <dgm:spPr/>
      <dgm:t>
        <a:bodyPr/>
        <a:lstStyle/>
        <a:p>
          <a:endParaRPr lang="en-MY"/>
        </a:p>
      </dgm:t>
    </dgm:pt>
    <dgm:pt modelId="{CA6735F8-951B-43C7-AF47-935097F21C4F}" type="pres">
      <dgm:prSet presAssocID="{C50ADC8F-3F73-4D6A-876B-C517984D89C0}" presName="connTx" presStyleLbl="parChTrans1D2" presStyleIdx="4" presStyleCnt="8"/>
      <dgm:spPr/>
      <dgm:t>
        <a:bodyPr/>
        <a:lstStyle/>
        <a:p>
          <a:endParaRPr lang="en-MY"/>
        </a:p>
      </dgm:t>
    </dgm:pt>
    <dgm:pt modelId="{3C4DBC30-5472-4FB1-84CC-67E00C735098}" type="pres">
      <dgm:prSet presAssocID="{95B2FF88-70F5-4C63-8743-FDBC6884DD15}" presName="node" presStyleLbl="node1" presStyleIdx="4" presStyleCnt="8" custScaleX="178766" custRadScaleRad="116446" custRadScaleInc="-4722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318F70-C2C5-4ED6-BB59-9502BC1585B0}" type="pres">
      <dgm:prSet presAssocID="{E29D9604-8B5A-4DD9-B9F9-70B17166A8D4}" presName="Name9" presStyleLbl="parChTrans1D2" presStyleIdx="5" presStyleCnt="8"/>
      <dgm:spPr/>
      <dgm:t>
        <a:bodyPr/>
        <a:lstStyle/>
        <a:p>
          <a:endParaRPr lang="en-MY"/>
        </a:p>
      </dgm:t>
    </dgm:pt>
    <dgm:pt modelId="{13E4E3FE-3D44-487A-B856-5335EE116F22}" type="pres">
      <dgm:prSet presAssocID="{E29D9604-8B5A-4DD9-B9F9-70B17166A8D4}" presName="connTx" presStyleLbl="parChTrans1D2" presStyleIdx="5" presStyleCnt="8"/>
      <dgm:spPr/>
      <dgm:t>
        <a:bodyPr/>
        <a:lstStyle/>
        <a:p>
          <a:endParaRPr lang="en-MY"/>
        </a:p>
      </dgm:t>
    </dgm:pt>
    <dgm:pt modelId="{9FD95865-7DC7-4846-A56B-7F2F0BB8BAB4}" type="pres">
      <dgm:prSet presAssocID="{AC4C2F1D-74EA-4C4E-BCC1-2E2F5310FA7E}" presName="node" presStyleLbl="node1" presStyleIdx="5" presStyleCnt="8" custScaleX="152540" custRadScaleRad="135156" custRadScaleInc="168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0C9104D-D728-4522-BE67-FE9A0BE5522E}" type="pres">
      <dgm:prSet presAssocID="{E816B327-7A33-4E4A-BCBF-A47A27BB7232}" presName="Name9" presStyleLbl="parChTrans1D2" presStyleIdx="6" presStyleCnt="8"/>
      <dgm:spPr/>
      <dgm:t>
        <a:bodyPr/>
        <a:lstStyle/>
        <a:p>
          <a:endParaRPr lang="en-MY"/>
        </a:p>
      </dgm:t>
    </dgm:pt>
    <dgm:pt modelId="{2C403522-9DD4-4E84-AC48-4073C55138CF}" type="pres">
      <dgm:prSet presAssocID="{E816B327-7A33-4E4A-BCBF-A47A27BB7232}" presName="connTx" presStyleLbl="parChTrans1D2" presStyleIdx="6" presStyleCnt="8"/>
      <dgm:spPr/>
      <dgm:t>
        <a:bodyPr/>
        <a:lstStyle/>
        <a:p>
          <a:endParaRPr lang="en-MY"/>
        </a:p>
      </dgm:t>
    </dgm:pt>
    <dgm:pt modelId="{4AB50D12-A5A1-43E9-A593-C9247C800A84}" type="pres">
      <dgm:prSet presAssocID="{40E8A478-3F20-4494-922B-D2596AC37935}" presName="node" presStyleLbl="node1" presStyleIdx="6" presStyleCnt="8" custScaleX="176654" custRadScaleRad="176135" custRadScaleInc="-578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9D6D3F9-4556-4B59-832D-306BC815EB8B}" type="pres">
      <dgm:prSet presAssocID="{CA1AF65B-DB87-4D77-83C3-227A63FC73FC}" presName="Name9" presStyleLbl="parChTrans1D2" presStyleIdx="7" presStyleCnt="8"/>
      <dgm:spPr/>
      <dgm:t>
        <a:bodyPr/>
        <a:lstStyle/>
        <a:p>
          <a:endParaRPr lang="en-MY"/>
        </a:p>
      </dgm:t>
    </dgm:pt>
    <dgm:pt modelId="{FB064F2F-65FD-4835-9FAD-BA86C557EE2D}" type="pres">
      <dgm:prSet presAssocID="{CA1AF65B-DB87-4D77-83C3-227A63FC73FC}" presName="connTx" presStyleLbl="parChTrans1D2" presStyleIdx="7" presStyleCnt="8"/>
      <dgm:spPr/>
      <dgm:t>
        <a:bodyPr/>
        <a:lstStyle/>
        <a:p>
          <a:endParaRPr lang="en-MY"/>
        </a:p>
      </dgm:t>
    </dgm:pt>
    <dgm:pt modelId="{2476AED3-2E67-44C1-AED4-F12C56216F95}" type="pres">
      <dgm:prSet presAssocID="{E61ECB0F-9324-43F8-9DA2-D99668C85B69}" presName="node" presStyleLbl="node1" presStyleIdx="7" presStyleCnt="8" custScaleX="195618" custRadScaleRad="163037" custRadScaleInc="-6756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1FCB1B20-472D-4E44-8740-7F8225460E21}" type="presOf" srcId="{E816B327-7A33-4E4A-BCBF-A47A27BB7232}" destId="{10C9104D-D728-4522-BE67-FE9A0BE5522E}" srcOrd="0" destOrd="0" presId="urn:microsoft.com/office/officeart/2005/8/layout/radial1"/>
    <dgm:cxn modelId="{BB3FDDF9-A378-4E90-833C-5896AB8F101A}" srcId="{992AE721-DF51-473D-A3AA-9EE4FD57BE71}" destId="{3E2DB2F9-E9E9-486A-8D9C-AFE4D9CDB819}" srcOrd="3" destOrd="0" parTransId="{405746BE-E68C-41F7-BFB0-5F223194F9AD}" sibTransId="{C070815E-3A3E-455F-8010-DCB8E2B9D118}"/>
    <dgm:cxn modelId="{5432DD19-7817-4887-AB7A-623BC1932437}" type="presOf" srcId="{405746BE-E68C-41F7-BFB0-5F223194F9AD}" destId="{DD8D42DF-91D8-4273-8779-555D39F3EC67}" srcOrd="0" destOrd="0" presId="urn:microsoft.com/office/officeart/2005/8/layout/radial1"/>
    <dgm:cxn modelId="{5D78F82B-DDFF-4EDE-AC85-F4099ECE6194}" type="presOf" srcId="{CA1AF65B-DB87-4D77-83C3-227A63FC73FC}" destId="{FB064F2F-65FD-4835-9FAD-BA86C557EE2D}" srcOrd="1" destOrd="0" presId="urn:microsoft.com/office/officeart/2005/8/layout/radial1"/>
    <dgm:cxn modelId="{870A7C7B-87EE-4CCE-B6E4-F6FAE7699A2A}" type="presOf" srcId="{40E8A478-3F20-4494-922B-D2596AC37935}" destId="{4AB50D12-A5A1-43E9-A593-C9247C800A84}" srcOrd="0" destOrd="0" presId="urn:microsoft.com/office/officeart/2005/8/layout/radial1"/>
    <dgm:cxn modelId="{C7D72C20-B0FD-4172-84F5-45344B7A9DAD}" type="presOf" srcId="{25960EA8-2B25-4A99-B636-A81C7FBC5967}" destId="{F57B9B13-B008-4F78-A175-697EF9E1D355}" srcOrd="0" destOrd="0" presId="urn:microsoft.com/office/officeart/2005/8/layout/radial1"/>
    <dgm:cxn modelId="{F04BE40E-06B4-4C5F-9EC6-495DFC44C755}" type="presOf" srcId="{AC4C2F1D-74EA-4C4E-BCC1-2E2F5310FA7E}" destId="{9FD95865-7DC7-4846-A56B-7F2F0BB8BAB4}" srcOrd="0" destOrd="0" presId="urn:microsoft.com/office/officeart/2005/8/layout/radial1"/>
    <dgm:cxn modelId="{6A0FC9A7-DA0B-4B80-A3D5-2679ACCF2863}" type="presOf" srcId="{DD116266-D28D-4228-852A-7101F8A043F3}" destId="{2ECA2161-F600-4108-8A3A-AE3478D57865}" srcOrd="1" destOrd="0" presId="urn:microsoft.com/office/officeart/2005/8/layout/radial1"/>
    <dgm:cxn modelId="{0102F831-675D-4A3F-80FC-93340D273F0A}" type="presOf" srcId="{E29D9604-8B5A-4DD9-B9F9-70B17166A8D4}" destId="{13E4E3FE-3D44-487A-B856-5335EE116F22}" srcOrd="1" destOrd="0" presId="urn:microsoft.com/office/officeart/2005/8/layout/radial1"/>
    <dgm:cxn modelId="{32396F4E-023F-41E2-84C0-AE67624B7B10}" type="presOf" srcId="{95B2FF88-70F5-4C63-8743-FDBC6884DD15}" destId="{3C4DBC30-5472-4FB1-84CC-67E00C735098}" srcOrd="0" destOrd="0" presId="urn:microsoft.com/office/officeart/2005/8/layout/radial1"/>
    <dgm:cxn modelId="{CA2EAAA1-136A-42E4-A21C-AEB215450E6D}" type="presOf" srcId="{7A55646B-F71E-442C-BF47-B6ED3775786F}" destId="{C0F271F6-5112-4DE1-B635-6B2F5DFEB135}" srcOrd="0" destOrd="0" presId="urn:microsoft.com/office/officeart/2005/8/layout/radial1"/>
    <dgm:cxn modelId="{4C93B03C-F2B9-422A-9C29-1331A6C63BDF}" type="presOf" srcId="{C50ADC8F-3F73-4D6A-876B-C517984D89C0}" destId="{85835FBC-BAB5-4ED5-A65A-3D672F6B980A}" srcOrd="0" destOrd="0" presId="urn:microsoft.com/office/officeart/2005/8/layout/radial1"/>
    <dgm:cxn modelId="{EA0BDD22-B577-438E-BCDB-C2EA201FC159}" srcId="{992AE721-DF51-473D-A3AA-9EE4FD57BE71}" destId="{AC4C2F1D-74EA-4C4E-BCC1-2E2F5310FA7E}" srcOrd="5" destOrd="0" parTransId="{E29D9604-8B5A-4DD9-B9F9-70B17166A8D4}" sibTransId="{30FB8BD6-31FE-476C-B8D5-1686830D17D3}"/>
    <dgm:cxn modelId="{6FAB7B55-9734-4879-9142-35F47CE62D35}" srcId="{992AE721-DF51-473D-A3AA-9EE4FD57BE71}" destId="{8B263B08-9297-4643-8435-DB8363BDEAB4}" srcOrd="2" destOrd="0" parTransId="{66C93CB4-2CAE-4767-86B8-6A44EAF36544}" sibTransId="{F9529B2C-6A14-45D7-B624-E4B7EAACD53A}"/>
    <dgm:cxn modelId="{661DB2F8-725C-4409-AB46-49B95A0D2318}" type="presOf" srcId="{C1D191DA-374D-445D-BE89-58AE5C2B3AA2}" destId="{EFE821DA-F2BF-477E-AC89-76D33105A129}" srcOrd="0" destOrd="0" presId="urn:microsoft.com/office/officeart/2005/8/layout/radial1"/>
    <dgm:cxn modelId="{D31BDC29-2B02-4D7D-8776-CA16C492768F}" type="presOf" srcId="{E61ECB0F-9324-43F8-9DA2-D99668C85B69}" destId="{2476AED3-2E67-44C1-AED4-F12C56216F95}" srcOrd="0" destOrd="0" presId="urn:microsoft.com/office/officeart/2005/8/layout/radial1"/>
    <dgm:cxn modelId="{60F2D257-97A8-4FBD-9B15-1692D59691E9}" srcId="{992AE721-DF51-473D-A3AA-9EE4FD57BE71}" destId="{25960EA8-2B25-4A99-B636-A81C7FBC5967}" srcOrd="1" destOrd="0" parTransId="{DD116266-D28D-4228-852A-7101F8A043F3}" sibTransId="{B578BE00-C2A9-4A72-B9C3-11AE6B4F8A0A}"/>
    <dgm:cxn modelId="{1296D777-1460-4FE9-AA1E-97591119A041}" type="presOf" srcId="{DD116266-D28D-4228-852A-7101F8A043F3}" destId="{765F7E50-D60D-47D5-9221-AC793E93ED17}" srcOrd="0" destOrd="0" presId="urn:microsoft.com/office/officeart/2005/8/layout/radial1"/>
    <dgm:cxn modelId="{355ED9FA-7B21-4290-9A79-964774BA48BA}" type="presOf" srcId="{66C93CB4-2CAE-4767-86B8-6A44EAF36544}" destId="{5A6365B8-3E6A-4D9B-8F9B-8E164EEA24A1}" srcOrd="0" destOrd="0" presId="urn:microsoft.com/office/officeart/2005/8/layout/radial1"/>
    <dgm:cxn modelId="{EAB9C1AD-FA0C-4619-8C96-A96B45DD5A0C}" type="presOf" srcId="{2C125FE2-A1B3-487C-AECD-47F877DD973A}" destId="{B429811C-DAF8-4FE9-8AE5-6D3B27973C6E}" srcOrd="0" destOrd="0" presId="urn:microsoft.com/office/officeart/2005/8/layout/radial1"/>
    <dgm:cxn modelId="{0CC3313E-B6D2-4C62-896F-98C61BD04E0C}" type="presOf" srcId="{992AE721-DF51-473D-A3AA-9EE4FD57BE71}" destId="{EB7C2AF2-B190-4FD2-AA7F-1FEF4701919F}" srcOrd="0" destOrd="0" presId="urn:microsoft.com/office/officeart/2005/8/layout/radial1"/>
    <dgm:cxn modelId="{998C612C-D3B5-453D-8FF7-31F766421129}" type="presOf" srcId="{C50ADC8F-3F73-4D6A-876B-C517984D89C0}" destId="{CA6735F8-951B-43C7-AF47-935097F21C4F}" srcOrd="1" destOrd="0" presId="urn:microsoft.com/office/officeart/2005/8/layout/radial1"/>
    <dgm:cxn modelId="{9D4CF9AD-EB1E-4070-BFC9-D550C1880A71}" srcId="{992AE721-DF51-473D-A3AA-9EE4FD57BE71}" destId="{40E8A478-3F20-4494-922B-D2596AC37935}" srcOrd="6" destOrd="0" parTransId="{E816B327-7A33-4E4A-BCBF-A47A27BB7232}" sibTransId="{43BCCF25-E408-4728-BEDF-5B462CF67A5E}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25A3DC72-B083-4311-8AA4-4CD4FD03EB3A}" type="presOf" srcId="{66C93CB4-2CAE-4767-86B8-6A44EAF36544}" destId="{7B92AF56-D6D5-495C-B4F8-854BD78B8ED6}" srcOrd="1" destOrd="0" presId="urn:microsoft.com/office/officeart/2005/8/layout/radial1"/>
    <dgm:cxn modelId="{8AB47B51-733B-4F50-B0F9-0324AB9C89FD}" type="presOf" srcId="{8B263B08-9297-4643-8435-DB8363BDEAB4}" destId="{D9832DD5-1468-4ADB-B399-85DD3AD31C18}" srcOrd="0" destOrd="0" presId="urn:microsoft.com/office/officeart/2005/8/layout/radial1"/>
    <dgm:cxn modelId="{80323784-F2BE-4084-8746-C7ABFE081D33}" srcId="{992AE721-DF51-473D-A3AA-9EE4FD57BE71}" destId="{E61ECB0F-9324-43F8-9DA2-D99668C85B69}" srcOrd="7" destOrd="0" parTransId="{CA1AF65B-DB87-4D77-83C3-227A63FC73FC}" sibTransId="{9AA7758E-E277-4644-BC70-245C782D45DF}"/>
    <dgm:cxn modelId="{A29F0E76-93F7-46F4-9F1F-93AB3687D9E3}" type="presOf" srcId="{7A55646B-F71E-442C-BF47-B6ED3775786F}" destId="{8154009F-F762-42E6-9081-74789CB406CA}" srcOrd="1" destOrd="0" presId="urn:microsoft.com/office/officeart/2005/8/layout/radial1"/>
    <dgm:cxn modelId="{DA30F7D0-335A-4997-9678-9F9172F7255D}" type="presOf" srcId="{CA1AF65B-DB87-4D77-83C3-227A63FC73FC}" destId="{C9D6D3F9-4556-4B59-832D-306BC815EB8B}" srcOrd="0" destOrd="0" presId="urn:microsoft.com/office/officeart/2005/8/layout/radial1"/>
    <dgm:cxn modelId="{E01458E7-4699-4178-B30E-FE6AB33AA92A}" type="presOf" srcId="{405746BE-E68C-41F7-BFB0-5F223194F9AD}" destId="{22770BEC-FDBD-4E4B-8C60-491EF1F40E73}" srcOrd="1" destOrd="0" presId="urn:microsoft.com/office/officeart/2005/8/layout/radial1"/>
    <dgm:cxn modelId="{3FFB0F70-6851-4F1C-AAD0-C5C3268EFAD6}" srcId="{992AE721-DF51-473D-A3AA-9EE4FD57BE71}" destId="{95B2FF88-70F5-4C63-8743-FDBC6884DD15}" srcOrd="4" destOrd="0" parTransId="{C50ADC8F-3F73-4D6A-876B-C517984D89C0}" sibTransId="{92DB70D1-8847-4304-AF46-EA61ED284668}"/>
    <dgm:cxn modelId="{7AB7B586-8204-4013-9D3B-43FA14AE2E9D}" type="presOf" srcId="{E816B327-7A33-4E4A-BCBF-A47A27BB7232}" destId="{2C403522-9DD4-4E84-AC48-4073C55138CF}" srcOrd="1" destOrd="0" presId="urn:microsoft.com/office/officeart/2005/8/layout/radial1"/>
    <dgm:cxn modelId="{64D3A6C7-4C47-43D6-BE4F-8E0E36FD343B}" type="presOf" srcId="{E29D9604-8B5A-4DD9-B9F9-70B17166A8D4}" destId="{91318F70-C2C5-4ED6-BB59-9502BC1585B0}" srcOrd="0" destOrd="0" presId="urn:microsoft.com/office/officeart/2005/8/layout/radial1"/>
    <dgm:cxn modelId="{369034ED-0211-4966-9DC3-4D9E858B6E74}" type="presOf" srcId="{3E2DB2F9-E9E9-486A-8D9C-AFE4D9CDB819}" destId="{4F2F7871-00A0-4890-A657-1796ECE835B5}" srcOrd="0" destOrd="0" presId="urn:microsoft.com/office/officeart/2005/8/layout/radial1"/>
    <dgm:cxn modelId="{8A764FE3-9742-4CF3-B6E7-E11823AAD095}" type="presParOf" srcId="{B429811C-DAF8-4FE9-8AE5-6D3B27973C6E}" destId="{EB7C2AF2-B190-4FD2-AA7F-1FEF4701919F}" srcOrd="0" destOrd="0" presId="urn:microsoft.com/office/officeart/2005/8/layout/radial1"/>
    <dgm:cxn modelId="{780C9856-CD2E-4818-BEF1-C7D96DEFD713}" type="presParOf" srcId="{B429811C-DAF8-4FE9-8AE5-6D3B27973C6E}" destId="{C0F271F6-5112-4DE1-B635-6B2F5DFEB135}" srcOrd="1" destOrd="0" presId="urn:microsoft.com/office/officeart/2005/8/layout/radial1"/>
    <dgm:cxn modelId="{3E30D401-80CA-43E9-85D5-FE35C9C8F96A}" type="presParOf" srcId="{C0F271F6-5112-4DE1-B635-6B2F5DFEB135}" destId="{8154009F-F762-42E6-9081-74789CB406CA}" srcOrd="0" destOrd="0" presId="urn:microsoft.com/office/officeart/2005/8/layout/radial1"/>
    <dgm:cxn modelId="{842EC313-46F6-4DDD-9E1E-D068CBC3E59D}" type="presParOf" srcId="{B429811C-DAF8-4FE9-8AE5-6D3B27973C6E}" destId="{EFE821DA-F2BF-477E-AC89-76D33105A129}" srcOrd="2" destOrd="0" presId="urn:microsoft.com/office/officeart/2005/8/layout/radial1"/>
    <dgm:cxn modelId="{E1631550-70FB-47FF-8FEC-32C698921311}" type="presParOf" srcId="{B429811C-DAF8-4FE9-8AE5-6D3B27973C6E}" destId="{765F7E50-D60D-47D5-9221-AC793E93ED17}" srcOrd="3" destOrd="0" presId="urn:microsoft.com/office/officeart/2005/8/layout/radial1"/>
    <dgm:cxn modelId="{5097A7A3-0B76-4557-8DE3-781541E5E0E4}" type="presParOf" srcId="{765F7E50-D60D-47D5-9221-AC793E93ED17}" destId="{2ECA2161-F600-4108-8A3A-AE3478D57865}" srcOrd="0" destOrd="0" presId="urn:microsoft.com/office/officeart/2005/8/layout/radial1"/>
    <dgm:cxn modelId="{82F2C949-52D2-4746-BF24-80F267A1C449}" type="presParOf" srcId="{B429811C-DAF8-4FE9-8AE5-6D3B27973C6E}" destId="{F57B9B13-B008-4F78-A175-697EF9E1D355}" srcOrd="4" destOrd="0" presId="urn:microsoft.com/office/officeart/2005/8/layout/radial1"/>
    <dgm:cxn modelId="{CDF34B2B-301A-4D63-8E0F-3FECE56A47EA}" type="presParOf" srcId="{B429811C-DAF8-4FE9-8AE5-6D3B27973C6E}" destId="{5A6365B8-3E6A-4D9B-8F9B-8E164EEA24A1}" srcOrd="5" destOrd="0" presId="urn:microsoft.com/office/officeart/2005/8/layout/radial1"/>
    <dgm:cxn modelId="{C38AC05E-EC44-417E-97B0-592F4E1AA6E4}" type="presParOf" srcId="{5A6365B8-3E6A-4D9B-8F9B-8E164EEA24A1}" destId="{7B92AF56-D6D5-495C-B4F8-854BD78B8ED6}" srcOrd="0" destOrd="0" presId="urn:microsoft.com/office/officeart/2005/8/layout/radial1"/>
    <dgm:cxn modelId="{F68E5ADA-A754-4F53-8C8E-041A4AD64C4F}" type="presParOf" srcId="{B429811C-DAF8-4FE9-8AE5-6D3B27973C6E}" destId="{D9832DD5-1468-4ADB-B399-85DD3AD31C18}" srcOrd="6" destOrd="0" presId="urn:microsoft.com/office/officeart/2005/8/layout/radial1"/>
    <dgm:cxn modelId="{79350B2E-F76B-4842-AE38-0FBD30F23ED3}" type="presParOf" srcId="{B429811C-DAF8-4FE9-8AE5-6D3B27973C6E}" destId="{DD8D42DF-91D8-4273-8779-555D39F3EC67}" srcOrd="7" destOrd="0" presId="urn:microsoft.com/office/officeart/2005/8/layout/radial1"/>
    <dgm:cxn modelId="{627CE333-7849-4308-9396-8DDD6A16CC61}" type="presParOf" srcId="{DD8D42DF-91D8-4273-8779-555D39F3EC67}" destId="{22770BEC-FDBD-4E4B-8C60-491EF1F40E73}" srcOrd="0" destOrd="0" presId="urn:microsoft.com/office/officeart/2005/8/layout/radial1"/>
    <dgm:cxn modelId="{30F7A1ED-E94C-477A-B8BF-15323E64EC14}" type="presParOf" srcId="{B429811C-DAF8-4FE9-8AE5-6D3B27973C6E}" destId="{4F2F7871-00A0-4890-A657-1796ECE835B5}" srcOrd="8" destOrd="0" presId="urn:microsoft.com/office/officeart/2005/8/layout/radial1"/>
    <dgm:cxn modelId="{8BC15907-C527-4256-9578-52E7ACD5F93D}" type="presParOf" srcId="{B429811C-DAF8-4FE9-8AE5-6D3B27973C6E}" destId="{85835FBC-BAB5-4ED5-A65A-3D672F6B980A}" srcOrd="9" destOrd="0" presId="urn:microsoft.com/office/officeart/2005/8/layout/radial1"/>
    <dgm:cxn modelId="{54A19A12-11B7-4D26-8BC9-99FFF324F6B1}" type="presParOf" srcId="{85835FBC-BAB5-4ED5-A65A-3D672F6B980A}" destId="{CA6735F8-951B-43C7-AF47-935097F21C4F}" srcOrd="0" destOrd="0" presId="urn:microsoft.com/office/officeart/2005/8/layout/radial1"/>
    <dgm:cxn modelId="{5AAC1E68-8CAF-4B07-8124-91977F40BB74}" type="presParOf" srcId="{B429811C-DAF8-4FE9-8AE5-6D3B27973C6E}" destId="{3C4DBC30-5472-4FB1-84CC-67E00C735098}" srcOrd="10" destOrd="0" presId="urn:microsoft.com/office/officeart/2005/8/layout/radial1"/>
    <dgm:cxn modelId="{96467FAF-4A62-4C66-A775-FE4B29E392E6}" type="presParOf" srcId="{B429811C-DAF8-4FE9-8AE5-6D3B27973C6E}" destId="{91318F70-C2C5-4ED6-BB59-9502BC1585B0}" srcOrd="11" destOrd="0" presId="urn:microsoft.com/office/officeart/2005/8/layout/radial1"/>
    <dgm:cxn modelId="{1A8A83F3-BA82-431D-95B4-CD9C179123DE}" type="presParOf" srcId="{91318F70-C2C5-4ED6-BB59-9502BC1585B0}" destId="{13E4E3FE-3D44-487A-B856-5335EE116F22}" srcOrd="0" destOrd="0" presId="urn:microsoft.com/office/officeart/2005/8/layout/radial1"/>
    <dgm:cxn modelId="{F832E5ED-FDDA-4A2E-A2A9-20DD4E949C89}" type="presParOf" srcId="{B429811C-DAF8-4FE9-8AE5-6D3B27973C6E}" destId="{9FD95865-7DC7-4846-A56B-7F2F0BB8BAB4}" srcOrd="12" destOrd="0" presId="urn:microsoft.com/office/officeart/2005/8/layout/radial1"/>
    <dgm:cxn modelId="{0DEEC721-EBF0-43BD-9409-AB375B6B042B}" type="presParOf" srcId="{B429811C-DAF8-4FE9-8AE5-6D3B27973C6E}" destId="{10C9104D-D728-4522-BE67-FE9A0BE5522E}" srcOrd="13" destOrd="0" presId="urn:microsoft.com/office/officeart/2005/8/layout/radial1"/>
    <dgm:cxn modelId="{BA625AC3-88E0-4117-BEEF-5C3B35D04491}" type="presParOf" srcId="{10C9104D-D728-4522-BE67-FE9A0BE5522E}" destId="{2C403522-9DD4-4E84-AC48-4073C55138CF}" srcOrd="0" destOrd="0" presId="urn:microsoft.com/office/officeart/2005/8/layout/radial1"/>
    <dgm:cxn modelId="{5B4B3159-B3A7-4B48-B8EB-DCCED6B8DD5F}" type="presParOf" srcId="{B429811C-DAF8-4FE9-8AE5-6D3B27973C6E}" destId="{4AB50D12-A5A1-43E9-A593-C9247C800A84}" srcOrd="14" destOrd="0" presId="urn:microsoft.com/office/officeart/2005/8/layout/radial1"/>
    <dgm:cxn modelId="{541D4F5B-0590-42E4-9B42-F616552D1247}" type="presParOf" srcId="{B429811C-DAF8-4FE9-8AE5-6D3B27973C6E}" destId="{C9D6D3F9-4556-4B59-832D-306BC815EB8B}" srcOrd="15" destOrd="0" presId="urn:microsoft.com/office/officeart/2005/8/layout/radial1"/>
    <dgm:cxn modelId="{FC3752C8-2022-4B3D-82D8-D56353AC32FF}" type="presParOf" srcId="{C9D6D3F9-4556-4B59-832D-306BC815EB8B}" destId="{FB064F2F-65FD-4835-9FAD-BA86C557EE2D}" srcOrd="0" destOrd="0" presId="urn:microsoft.com/office/officeart/2005/8/layout/radial1"/>
    <dgm:cxn modelId="{595DAAD1-E4BD-4FAD-937C-CD759A71A636}" type="presParOf" srcId="{B429811C-DAF8-4FE9-8AE5-6D3B27973C6E}" destId="{2476AED3-2E67-44C1-AED4-F12C56216F95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BENTUK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2F21776F-3F0B-4AB4-9863-10374A72CCC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BENKOK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E10E41F-ACDA-4581-9A29-54E20F09C81D}" type="par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3659FF9-0623-42BB-98E6-DDE690B36C89}" type="sib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1B4689A-F943-445C-A261-7C87A0938F0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LONJONG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DC02251-A2AD-47FA-8911-BA353655D57C}" type="par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6E3BED5-E5C3-4A15-95FF-6E26B3E1829E}" type="sib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E5289A3-00FD-4A1C-9A46-4A69ED22D54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PIPIH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3646A0E-618A-43D4-A837-FA3D12D4A0DA}" type="par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B4EF3EE-1BE1-4DB4-A0BB-CB2C91DDD8AF}" type="sib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3C74307-1138-4806-9694-C92C5B924CE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KEMPIS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0F53B53-DAF4-4D2F-A1C4-5335989061AC}" type="par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AFF3E8E-009D-49A1-8ACA-A1DBC4E8E43F}" type="sib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5B0CAEF-3B7A-467F-80D6-BB8FC64B79D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LEKUK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ACA8185-2587-4467-82F3-F068F202366D}" type="par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4B6EE2A-5737-4DA7-9083-73AE24AE6ABA}" type="sib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90FEC58-D412-4A0B-8470-B9D8BACFD45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SEGI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F67D008-392E-4A91-B640-68314801F63A}" type="par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A88D071-0A69-4735-A196-76EC3D5F5F5A}" type="sib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EBA174B-AD20-415D-82BA-570A222E961A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LURUS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9E7C5CF-8E0F-4442-AF75-FFDDBD1DF342}" type="par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CC3801-0E3F-43A3-BC12-8732C09A8C6A}" type="sib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BULAT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33073" custScaleY="181545" custLinFactNeighborX="-8682" custLinFactNeighborY="184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8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8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8" custScaleX="196098" custScaleY="5091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B138410-4FD6-43A7-937A-B85B9138415F}" type="pres">
      <dgm:prSet presAssocID="{DE10E41F-ACDA-4581-9A29-54E20F09C81D}" presName="Name9" presStyleLbl="parChTrans1D2" presStyleIdx="1" presStyleCnt="8"/>
      <dgm:spPr/>
      <dgm:t>
        <a:bodyPr/>
        <a:lstStyle/>
        <a:p>
          <a:endParaRPr lang="en-MY"/>
        </a:p>
      </dgm:t>
    </dgm:pt>
    <dgm:pt modelId="{B9130A02-E139-4D2C-ADEE-CE9C012AEEBB}" type="pres">
      <dgm:prSet presAssocID="{DE10E41F-ACDA-4581-9A29-54E20F09C81D}" presName="connTx" presStyleLbl="parChTrans1D2" presStyleIdx="1" presStyleCnt="8"/>
      <dgm:spPr/>
      <dgm:t>
        <a:bodyPr/>
        <a:lstStyle/>
        <a:p>
          <a:endParaRPr lang="en-MY"/>
        </a:p>
      </dgm:t>
    </dgm:pt>
    <dgm:pt modelId="{DFB555A2-664B-456B-95C2-A3DA616F2833}" type="pres">
      <dgm:prSet presAssocID="{2F21776F-3F0B-4AB4-9863-10374A72CCC7}" presName="node" presStyleLbl="node1" presStyleIdx="1" presStyleCnt="8" custScaleX="204024" custScaleY="75885" custRadScaleRad="158363" custRadScaleInc="6463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05C5477-9E4F-4D99-BCFC-3EA80EC407BF}" type="pres">
      <dgm:prSet presAssocID="{6DC02251-A2AD-47FA-8911-BA353655D57C}" presName="Name9" presStyleLbl="parChTrans1D2" presStyleIdx="2" presStyleCnt="8"/>
      <dgm:spPr/>
      <dgm:t>
        <a:bodyPr/>
        <a:lstStyle/>
        <a:p>
          <a:endParaRPr lang="en-MY"/>
        </a:p>
      </dgm:t>
    </dgm:pt>
    <dgm:pt modelId="{0EFB46CB-946F-4961-9FF0-E5B1FBFC3229}" type="pres">
      <dgm:prSet presAssocID="{6DC02251-A2AD-47FA-8911-BA353655D57C}" presName="connTx" presStyleLbl="parChTrans1D2" presStyleIdx="2" presStyleCnt="8"/>
      <dgm:spPr/>
      <dgm:t>
        <a:bodyPr/>
        <a:lstStyle/>
        <a:p>
          <a:endParaRPr lang="en-MY"/>
        </a:p>
      </dgm:t>
    </dgm:pt>
    <dgm:pt modelId="{9FD3A92F-17C2-40B1-9AB4-531E78BCE3FD}" type="pres">
      <dgm:prSet presAssocID="{61B4689A-F943-445C-A261-7C87A0938F08}" presName="node" presStyleLbl="node1" presStyleIdx="2" presStyleCnt="8" custScaleX="237420" custScaleY="75886" custRadScaleRad="170646" custRadScaleInc="-348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FE4062-D4AD-4C6B-A406-63521F1CB61E}" type="pres">
      <dgm:prSet presAssocID="{F3646A0E-618A-43D4-A837-FA3D12D4A0DA}" presName="Name9" presStyleLbl="parChTrans1D2" presStyleIdx="3" presStyleCnt="8"/>
      <dgm:spPr/>
      <dgm:t>
        <a:bodyPr/>
        <a:lstStyle/>
        <a:p>
          <a:endParaRPr lang="en-MY"/>
        </a:p>
      </dgm:t>
    </dgm:pt>
    <dgm:pt modelId="{708A73BD-5FF6-496A-BF5F-227E42623ADD}" type="pres">
      <dgm:prSet presAssocID="{F3646A0E-618A-43D4-A837-FA3D12D4A0DA}" presName="connTx" presStyleLbl="parChTrans1D2" presStyleIdx="3" presStyleCnt="8"/>
      <dgm:spPr/>
      <dgm:t>
        <a:bodyPr/>
        <a:lstStyle/>
        <a:p>
          <a:endParaRPr lang="en-MY"/>
        </a:p>
      </dgm:t>
    </dgm:pt>
    <dgm:pt modelId="{AECD596A-644E-4EAA-AF77-3F046DB8B90E}" type="pres">
      <dgm:prSet presAssocID="{DE5289A3-00FD-4A1C-9A46-4A69ED22D542}" presName="node" presStyleLbl="node1" presStyleIdx="3" presStyleCnt="8" custScaleX="160732" custScaleY="63830" custRadScaleRad="160413" custRadScaleInc="-8762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351C8AA-1A23-4572-8B4A-FECCFAE7D017}" type="pres">
      <dgm:prSet presAssocID="{C0F53B53-DAF4-4D2F-A1C4-5335989061AC}" presName="Name9" presStyleLbl="parChTrans1D2" presStyleIdx="4" presStyleCnt="8"/>
      <dgm:spPr/>
      <dgm:t>
        <a:bodyPr/>
        <a:lstStyle/>
        <a:p>
          <a:endParaRPr lang="en-MY"/>
        </a:p>
      </dgm:t>
    </dgm:pt>
    <dgm:pt modelId="{126FD058-8E8D-4A32-9D5A-2A889FBB1355}" type="pres">
      <dgm:prSet presAssocID="{C0F53B53-DAF4-4D2F-A1C4-5335989061AC}" presName="connTx" presStyleLbl="parChTrans1D2" presStyleIdx="4" presStyleCnt="8"/>
      <dgm:spPr/>
      <dgm:t>
        <a:bodyPr/>
        <a:lstStyle/>
        <a:p>
          <a:endParaRPr lang="en-MY"/>
        </a:p>
      </dgm:t>
    </dgm:pt>
    <dgm:pt modelId="{3DD532FA-10B9-4402-866E-338B0C6404AC}" type="pres">
      <dgm:prSet presAssocID="{F3C74307-1138-4806-9694-C92C5B924CE9}" presName="node" presStyleLbl="node1" presStyleIdx="4" presStyleCnt="8" custScaleX="196098" custScaleY="56853" custRadScaleRad="102945" custRadScaleInc="-4856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034A3B4-FC81-4208-9BA0-59A5A426B8FB}" type="pres">
      <dgm:prSet presAssocID="{5ACA8185-2587-4467-82F3-F068F202366D}" presName="Name9" presStyleLbl="parChTrans1D2" presStyleIdx="5" presStyleCnt="8"/>
      <dgm:spPr/>
      <dgm:t>
        <a:bodyPr/>
        <a:lstStyle/>
        <a:p>
          <a:endParaRPr lang="en-MY"/>
        </a:p>
      </dgm:t>
    </dgm:pt>
    <dgm:pt modelId="{A888C465-766D-4C38-8456-DB11E31106E4}" type="pres">
      <dgm:prSet presAssocID="{5ACA8185-2587-4467-82F3-F068F202366D}" presName="connTx" presStyleLbl="parChTrans1D2" presStyleIdx="5" presStyleCnt="8"/>
      <dgm:spPr/>
      <dgm:t>
        <a:bodyPr/>
        <a:lstStyle/>
        <a:p>
          <a:endParaRPr lang="en-MY"/>
        </a:p>
      </dgm:t>
    </dgm:pt>
    <dgm:pt modelId="{D03122F4-FA32-4D98-9433-CAA06C43A83E}" type="pres">
      <dgm:prSet presAssocID="{95B0CAEF-3B7A-467F-80D6-BB8FC64B79D8}" presName="node" presStyleLbl="node1" presStyleIdx="5" presStyleCnt="8" custScaleX="235632" custScaleY="75887" custRadScaleRad="137124" custRadScaleInc="5910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0ACDD8-2448-48D9-B5E8-1A29FD0F8A8B}" type="pres">
      <dgm:prSet presAssocID="{4F67D008-392E-4A91-B640-68314801F63A}" presName="Name9" presStyleLbl="parChTrans1D2" presStyleIdx="6" presStyleCnt="8"/>
      <dgm:spPr/>
      <dgm:t>
        <a:bodyPr/>
        <a:lstStyle/>
        <a:p>
          <a:endParaRPr lang="en-MY"/>
        </a:p>
      </dgm:t>
    </dgm:pt>
    <dgm:pt modelId="{0F27F146-8A51-4112-ACF1-77FDA02C2631}" type="pres">
      <dgm:prSet presAssocID="{4F67D008-392E-4A91-B640-68314801F63A}" presName="connTx" presStyleLbl="parChTrans1D2" presStyleIdx="6" presStyleCnt="8"/>
      <dgm:spPr/>
      <dgm:t>
        <a:bodyPr/>
        <a:lstStyle/>
        <a:p>
          <a:endParaRPr lang="en-MY"/>
        </a:p>
      </dgm:t>
    </dgm:pt>
    <dgm:pt modelId="{3544F61E-1D85-499B-A3A5-C437545AFB1D}" type="pres">
      <dgm:prSet presAssocID="{590FEC58-D412-4A0B-8470-B9D8BACFD45E}" presName="node" presStyleLbl="node1" presStyleIdx="6" presStyleCnt="8" custScaleX="150709" custRadScaleRad="169429" custRadScaleInc="351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94E8EB-4363-4F71-AF25-73ACCEDCE8D3}" type="pres">
      <dgm:prSet presAssocID="{39E7C5CF-8E0F-4442-AF75-FFDDBD1DF342}" presName="Name9" presStyleLbl="parChTrans1D2" presStyleIdx="7" presStyleCnt="8"/>
      <dgm:spPr/>
      <dgm:t>
        <a:bodyPr/>
        <a:lstStyle/>
        <a:p>
          <a:endParaRPr lang="en-MY"/>
        </a:p>
      </dgm:t>
    </dgm:pt>
    <dgm:pt modelId="{7549888C-089F-406F-93B6-CA55E88C6569}" type="pres">
      <dgm:prSet presAssocID="{39E7C5CF-8E0F-4442-AF75-FFDDBD1DF342}" presName="connTx" presStyleLbl="parChTrans1D2" presStyleIdx="7" presStyleCnt="8"/>
      <dgm:spPr/>
      <dgm:t>
        <a:bodyPr/>
        <a:lstStyle/>
        <a:p>
          <a:endParaRPr lang="en-MY"/>
        </a:p>
      </dgm:t>
    </dgm:pt>
    <dgm:pt modelId="{F1266701-F165-4DE3-BE52-AEA52F63F0C2}" type="pres">
      <dgm:prSet presAssocID="{2EBA174B-AD20-415D-82BA-570A222E961A}" presName="node" presStyleLbl="node1" presStyleIdx="7" presStyleCnt="8" custScaleX="175834" custScaleY="69050" custRadScaleRad="150076" custRadScaleInc="-7012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A5145C9-C763-4B4C-935E-273284414164}" type="presOf" srcId="{61B4689A-F943-445C-A261-7C87A0938F08}" destId="{9FD3A92F-17C2-40B1-9AB4-531E78BCE3FD}" srcOrd="0" destOrd="0" presId="urn:microsoft.com/office/officeart/2005/8/layout/radial1"/>
    <dgm:cxn modelId="{1E5ADCA9-0B65-49B1-AC5B-4E5FED4CB401}" type="presOf" srcId="{C1D191DA-374D-445D-BE89-58AE5C2B3AA2}" destId="{EFE821DA-F2BF-477E-AC89-76D33105A129}" srcOrd="0" destOrd="0" presId="urn:microsoft.com/office/officeart/2005/8/layout/radial1"/>
    <dgm:cxn modelId="{83566371-1BBB-4F64-BA51-19EF60AAE1C0}" srcId="{992AE721-DF51-473D-A3AA-9EE4FD57BE71}" destId="{590FEC58-D412-4A0B-8470-B9D8BACFD45E}" srcOrd="6" destOrd="0" parTransId="{4F67D008-392E-4A91-B640-68314801F63A}" sibTransId="{5A88D071-0A69-4735-A196-76EC3D5F5F5A}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78C133F5-86B9-4DCA-828F-F420EE029C77}" type="presOf" srcId="{5ACA8185-2587-4467-82F3-F068F202366D}" destId="{A888C465-766D-4C38-8456-DB11E31106E4}" srcOrd="1" destOrd="0" presId="urn:microsoft.com/office/officeart/2005/8/layout/radial1"/>
    <dgm:cxn modelId="{CFA8A8CF-F02A-412A-B935-A996F0C07D2D}" type="presOf" srcId="{4F67D008-392E-4A91-B640-68314801F63A}" destId="{BF0ACDD8-2448-48D9-B5E8-1A29FD0F8A8B}" srcOrd="0" destOrd="0" presId="urn:microsoft.com/office/officeart/2005/8/layout/radial1"/>
    <dgm:cxn modelId="{3F24A505-23E9-42E2-AB59-A158177BDFEB}" type="presOf" srcId="{7A55646B-F71E-442C-BF47-B6ED3775786F}" destId="{C0F271F6-5112-4DE1-B635-6B2F5DFEB135}" srcOrd="0" destOrd="0" presId="urn:microsoft.com/office/officeart/2005/8/layout/radial1"/>
    <dgm:cxn modelId="{A6D4A2E1-B6BE-42AE-BE32-9BED0CEDBB0E}" type="presOf" srcId="{39E7C5CF-8E0F-4442-AF75-FFDDBD1DF342}" destId="{7549888C-089F-406F-93B6-CA55E88C6569}" srcOrd="1" destOrd="0" presId="urn:microsoft.com/office/officeart/2005/8/layout/radial1"/>
    <dgm:cxn modelId="{92F1A691-5EB1-4361-A8D9-E2F9233B8CDF}" type="presOf" srcId="{C0F53B53-DAF4-4D2F-A1C4-5335989061AC}" destId="{126FD058-8E8D-4A32-9D5A-2A889FBB1355}" srcOrd="1" destOrd="0" presId="urn:microsoft.com/office/officeart/2005/8/layout/radial1"/>
    <dgm:cxn modelId="{683D9BCC-8E82-44B6-8CA8-752777F45236}" srcId="{992AE721-DF51-473D-A3AA-9EE4FD57BE71}" destId="{2EBA174B-AD20-415D-82BA-570A222E961A}" srcOrd="7" destOrd="0" parTransId="{39E7C5CF-8E0F-4442-AF75-FFDDBD1DF342}" sibTransId="{C6CC3801-0E3F-43A3-BC12-8732C09A8C6A}"/>
    <dgm:cxn modelId="{DCD4EA0C-4548-4EAF-8D45-C2B81843A02A}" type="presOf" srcId="{2C125FE2-A1B3-487C-AECD-47F877DD973A}" destId="{B429811C-DAF8-4FE9-8AE5-6D3B27973C6E}" srcOrd="0" destOrd="0" presId="urn:microsoft.com/office/officeart/2005/8/layout/radial1"/>
    <dgm:cxn modelId="{51981863-7FC3-4309-AD0B-232EC863FE37}" type="presOf" srcId="{DE10E41F-ACDA-4581-9A29-54E20F09C81D}" destId="{B9130A02-E139-4D2C-ADEE-CE9C012AEEBB}" srcOrd="1" destOrd="0" presId="urn:microsoft.com/office/officeart/2005/8/layout/radial1"/>
    <dgm:cxn modelId="{D207519F-0C59-4451-800F-90B995D738CF}" srcId="{992AE721-DF51-473D-A3AA-9EE4FD57BE71}" destId="{DE5289A3-00FD-4A1C-9A46-4A69ED22D542}" srcOrd="3" destOrd="0" parTransId="{F3646A0E-618A-43D4-A837-FA3D12D4A0DA}" sibTransId="{EB4EF3EE-1BE1-4DB4-A0BB-CB2C91DDD8AF}"/>
    <dgm:cxn modelId="{E8E796D8-0116-408C-9808-603DBE2FCDB0}" type="presOf" srcId="{7A55646B-F71E-442C-BF47-B6ED3775786F}" destId="{8154009F-F762-42E6-9081-74789CB406CA}" srcOrd="1" destOrd="0" presId="urn:microsoft.com/office/officeart/2005/8/layout/radial1"/>
    <dgm:cxn modelId="{D62B85DA-55D3-4956-A273-81EDBD21D2BA}" type="presOf" srcId="{6DC02251-A2AD-47FA-8911-BA353655D57C}" destId="{305C5477-9E4F-4D99-BCFC-3EA80EC407BF}" srcOrd="0" destOrd="0" presId="urn:microsoft.com/office/officeart/2005/8/layout/radial1"/>
    <dgm:cxn modelId="{F7EC6A12-CEED-463B-B826-285E3FA2517E}" type="presOf" srcId="{DE10E41F-ACDA-4581-9A29-54E20F09C81D}" destId="{6B138410-4FD6-43A7-937A-B85B9138415F}" srcOrd="0" destOrd="0" presId="urn:microsoft.com/office/officeart/2005/8/layout/radial1"/>
    <dgm:cxn modelId="{E587FE01-F4C1-45C9-84E0-E7DA994B07B7}" type="presOf" srcId="{5ACA8185-2587-4467-82F3-F068F202366D}" destId="{6034A3B4-FC81-4208-9BA0-59A5A426B8FB}" srcOrd="0" destOrd="0" presId="urn:microsoft.com/office/officeart/2005/8/layout/radial1"/>
    <dgm:cxn modelId="{148C138E-F3F1-4903-96AC-2427659C7968}" type="presOf" srcId="{95B0CAEF-3B7A-467F-80D6-BB8FC64B79D8}" destId="{D03122F4-FA32-4D98-9433-CAA06C43A83E}" srcOrd="0" destOrd="0" presId="urn:microsoft.com/office/officeart/2005/8/layout/radial1"/>
    <dgm:cxn modelId="{519FCADD-9A01-4369-9525-9178F338F867}" type="presOf" srcId="{4F67D008-392E-4A91-B640-68314801F63A}" destId="{0F27F146-8A51-4112-ACF1-77FDA02C2631}" srcOrd="1" destOrd="0" presId="urn:microsoft.com/office/officeart/2005/8/layout/radial1"/>
    <dgm:cxn modelId="{D7D9269D-04AF-4270-AED5-AE0C09786F2D}" type="presOf" srcId="{2EBA174B-AD20-415D-82BA-570A222E961A}" destId="{F1266701-F165-4DE3-BE52-AEA52F63F0C2}" srcOrd="0" destOrd="0" presId="urn:microsoft.com/office/officeart/2005/8/layout/radial1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F918D22E-DD52-45D8-ABA8-D48231201DEA}" type="presOf" srcId="{590FEC58-D412-4A0B-8470-B9D8BACFD45E}" destId="{3544F61E-1D85-499B-A3A5-C437545AFB1D}" srcOrd="0" destOrd="0" presId="urn:microsoft.com/office/officeart/2005/8/layout/radial1"/>
    <dgm:cxn modelId="{3E869A64-B15B-44A8-8524-E7BF6D3ABFA7}" srcId="{992AE721-DF51-473D-A3AA-9EE4FD57BE71}" destId="{F3C74307-1138-4806-9694-C92C5B924CE9}" srcOrd="4" destOrd="0" parTransId="{C0F53B53-DAF4-4D2F-A1C4-5335989061AC}" sibTransId="{6AFF3E8E-009D-49A1-8ACA-A1DBC4E8E43F}"/>
    <dgm:cxn modelId="{BC535E55-5B5B-4ECC-A796-7365350A5412}" type="presOf" srcId="{992AE721-DF51-473D-A3AA-9EE4FD57BE71}" destId="{EB7C2AF2-B190-4FD2-AA7F-1FEF4701919F}" srcOrd="0" destOrd="0" presId="urn:microsoft.com/office/officeart/2005/8/layout/radial1"/>
    <dgm:cxn modelId="{ADFF3340-2BFE-493C-A4F7-65A7A6395B04}" type="presOf" srcId="{DE5289A3-00FD-4A1C-9A46-4A69ED22D542}" destId="{AECD596A-644E-4EAA-AF77-3F046DB8B90E}" srcOrd="0" destOrd="0" presId="urn:microsoft.com/office/officeart/2005/8/layout/radial1"/>
    <dgm:cxn modelId="{9BE9D8C5-AD8D-4A9F-A54D-8317F47113F1}" type="presOf" srcId="{2F21776F-3F0B-4AB4-9863-10374A72CCC7}" destId="{DFB555A2-664B-456B-95C2-A3DA616F2833}" srcOrd="0" destOrd="0" presId="urn:microsoft.com/office/officeart/2005/8/layout/radial1"/>
    <dgm:cxn modelId="{A493F01A-595B-486B-896D-8F1CEA66F84F}" type="presOf" srcId="{C0F53B53-DAF4-4D2F-A1C4-5335989061AC}" destId="{D351C8AA-1A23-4572-8B4A-FECCFAE7D017}" srcOrd="0" destOrd="0" presId="urn:microsoft.com/office/officeart/2005/8/layout/radial1"/>
    <dgm:cxn modelId="{4B4BE512-A192-47DF-BF2D-F7FA2EEA8E14}" srcId="{992AE721-DF51-473D-A3AA-9EE4FD57BE71}" destId="{95B0CAEF-3B7A-467F-80D6-BB8FC64B79D8}" srcOrd="5" destOrd="0" parTransId="{5ACA8185-2587-4467-82F3-F068F202366D}" sibTransId="{34B6EE2A-5737-4DA7-9083-73AE24AE6ABA}"/>
    <dgm:cxn modelId="{859FC922-3734-4714-9E9F-D92D1429793C}" type="presOf" srcId="{F3646A0E-618A-43D4-A837-FA3D12D4A0DA}" destId="{708A73BD-5FF6-496A-BF5F-227E42623ADD}" srcOrd="1" destOrd="0" presId="urn:microsoft.com/office/officeart/2005/8/layout/radial1"/>
    <dgm:cxn modelId="{C132C822-34A6-4D34-8D00-5496017B0EFD}" type="presOf" srcId="{39E7C5CF-8E0F-4442-AF75-FFDDBD1DF342}" destId="{7394E8EB-4363-4F71-AF25-73ACCEDCE8D3}" srcOrd="0" destOrd="0" presId="urn:microsoft.com/office/officeart/2005/8/layout/radial1"/>
    <dgm:cxn modelId="{18045CD7-E42D-4030-A615-68C00C2BDCAB}" type="presOf" srcId="{F3646A0E-618A-43D4-A837-FA3D12D4A0DA}" destId="{66FE4062-D4AD-4C6B-A406-63521F1CB61E}" srcOrd="0" destOrd="0" presId="urn:microsoft.com/office/officeart/2005/8/layout/radial1"/>
    <dgm:cxn modelId="{9F9EA169-43A7-4A6C-A4A4-7893BEEB46D9}" type="presOf" srcId="{6DC02251-A2AD-47FA-8911-BA353655D57C}" destId="{0EFB46CB-946F-4961-9FF0-E5B1FBFC3229}" srcOrd="1" destOrd="0" presId="urn:microsoft.com/office/officeart/2005/8/layout/radial1"/>
    <dgm:cxn modelId="{BAC23937-0BF1-49C5-9DCF-CEEEF9117241}" srcId="{992AE721-DF51-473D-A3AA-9EE4FD57BE71}" destId="{2F21776F-3F0B-4AB4-9863-10374A72CCC7}" srcOrd="1" destOrd="0" parTransId="{DE10E41F-ACDA-4581-9A29-54E20F09C81D}" sibTransId="{B3659FF9-0623-42BB-98E6-DDE690B36C89}"/>
    <dgm:cxn modelId="{0CCD6C6C-49D4-4DD6-A743-E70D236C4C1D}" srcId="{992AE721-DF51-473D-A3AA-9EE4FD57BE71}" destId="{61B4689A-F943-445C-A261-7C87A0938F08}" srcOrd="2" destOrd="0" parTransId="{6DC02251-A2AD-47FA-8911-BA353655D57C}" sibTransId="{86E3BED5-E5C3-4A15-95FF-6E26B3E1829E}"/>
    <dgm:cxn modelId="{9F2351D9-9589-4BE3-80C3-A4CF3284C359}" type="presOf" srcId="{F3C74307-1138-4806-9694-C92C5B924CE9}" destId="{3DD532FA-10B9-4402-866E-338B0C6404AC}" srcOrd="0" destOrd="0" presId="urn:microsoft.com/office/officeart/2005/8/layout/radial1"/>
    <dgm:cxn modelId="{F2483814-7781-45ED-9421-1C91ADD2C74B}" type="presParOf" srcId="{B429811C-DAF8-4FE9-8AE5-6D3B27973C6E}" destId="{EB7C2AF2-B190-4FD2-AA7F-1FEF4701919F}" srcOrd="0" destOrd="0" presId="urn:microsoft.com/office/officeart/2005/8/layout/radial1"/>
    <dgm:cxn modelId="{81AA2906-9BBB-4313-AD18-318FBECD876A}" type="presParOf" srcId="{B429811C-DAF8-4FE9-8AE5-6D3B27973C6E}" destId="{C0F271F6-5112-4DE1-B635-6B2F5DFEB135}" srcOrd="1" destOrd="0" presId="urn:microsoft.com/office/officeart/2005/8/layout/radial1"/>
    <dgm:cxn modelId="{FC5083CA-7F8E-45D5-B5DF-16CC7D345EC3}" type="presParOf" srcId="{C0F271F6-5112-4DE1-B635-6B2F5DFEB135}" destId="{8154009F-F762-42E6-9081-74789CB406CA}" srcOrd="0" destOrd="0" presId="urn:microsoft.com/office/officeart/2005/8/layout/radial1"/>
    <dgm:cxn modelId="{6E9CD73E-6F20-43CE-8A65-1ADE3C9D0E54}" type="presParOf" srcId="{B429811C-DAF8-4FE9-8AE5-6D3B27973C6E}" destId="{EFE821DA-F2BF-477E-AC89-76D33105A129}" srcOrd="2" destOrd="0" presId="urn:microsoft.com/office/officeart/2005/8/layout/radial1"/>
    <dgm:cxn modelId="{F3CDDA5E-9F98-47AA-AA1D-43316739D58C}" type="presParOf" srcId="{B429811C-DAF8-4FE9-8AE5-6D3B27973C6E}" destId="{6B138410-4FD6-43A7-937A-B85B9138415F}" srcOrd="3" destOrd="0" presId="urn:microsoft.com/office/officeart/2005/8/layout/radial1"/>
    <dgm:cxn modelId="{179ABE59-3152-419F-96F8-5D15594261B1}" type="presParOf" srcId="{6B138410-4FD6-43A7-937A-B85B9138415F}" destId="{B9130A02-E139-4D2C-ADEE-CE9C012AEEBB}" srcOrd="0" destOrd="0" presId="urn:microsoft.com/office/officeart/2005/8/layout/radial1"/>
    <dgm:cxn modelId="{244D809F-844B-4057-9FDC-9DA4AD516F10}" type="presParOf" srcId="{B429811C-DAF8-4FE9-8AE5-6D3B27973C6E}" destId="{DFB555A2-664B-456B-95C2-A3DA616F2833}" srcOrd="4" destOrd="0" presId="urn:microsoft.com/office/officeart/2005/8/layout/radial1"/>
    <dgm:cxn modelId="{2DF1B563-47F7-4A3A-9ED0-FAA38311A27F}" type="presParOf" srcId="{B429811C-DAF8-4FE9-8AE5-6D3B27973C6E}" destId="{305C5477-9E4F-4D99-BCFC-3EA80EC407BF}" srcOrd="5" destOrd="0" presId="urn:microsoft.com/office/officeart/2005/8/layout/radial1"/>
    <dgm:cxn modelId="{FC921D4F-C832-4E6A-BAAD-4FB08D49F13E}" type="presParOf" srcId="{305C5477-9E4F-4D99-BCFC-3EA80EC407BF}" destId="{0EFB46CB-946F-4961-9FF0-E5B1FBFC3229}" srcOrd="0" destOrd="0" presId="urn:microsoft.com/office/officeart/2005/8/layout/radial1"/>
    <dgm:cxn modelId="{20340E01-F711-4E37-BD5A-D9F35F5BDEF0}" type="presParOf" srcId="{B429811C-DAF8-4FE9-8AE5-6D3B27973C6E}" destId="{9FD3A92F-17C2-40B1-9AB4-531E78BCE3FD}" srcOrd="6" destOrd="0" presId="urn:microsoft.com/office/officeart/2005/8/layout/radial1"/>
    <dgm:cxn modelId="{1EA34C03-BEAA-4B60-B280-C3195FE70EB7}" type="presParOf" srcId="{B429811C-DAF8-4FE9-8AE5-6D3B27973C6E}" destId="{66FE4062-D4AD-4C6B-A406-63521F1CB61E}" srcOrd="7" destOrd="0" presId="urn:microsoft.com/office/officeart/2005/8/layout/radial1"/>
    <dgm:cxn modelId="{C15B8A2C-61AF-4CC6-A020-2E8A88D62C80}" type="presParOf" srcId="{66FE4062-D4AD-4C6B-A406-63521F1CB61E}" destId="{708A73BD-5FF6-496A-BF5F-227E42623ADD}" srcOrd="0" destOrd="0" presId="urn:microsoft.com/office/officeart/2005/8/layout/radial1"/>
    <dgm:cxn modelId="{558FB2B3-C177-4CE9-BCF5-EFF81C6740A3}" type="presParOf" srcId="{B429811C-DAF8-4FE9-8AE5-6D3B27973C6E}" destId="{AECD596A-644E-4EAA-AF77-3F046DB8B90E}" srcOrd="8" destOrd="0" presId="urn:microsoft.com/office/officeart/2005/8/layout/radial1"/>
    <dgm:cxn modelId="{8E131B01-9326-4C3A-858E-60C2DCDCB3CC}" type="presParOf" srcId="{B429811C-DAF8-4FE9-8AE5-6D3B27973C6E}" destId="{D351C8AA-1A23-4572-8B4A-FECCFAE7D017}" srcOrd="9" destOrd="0" presId="urn:microsoft.com/office/officeart/2005/8/layout/radial1"/>
    <dgm:cxn modelId="{FB3C489E-CCA5-4B25-8469-5041D41739B3}" type="presParOf" srcId="{D351C8AA-1A23-4572-8B4A-FECCFAE7D017}" destId="{126FD058-8E8D-4A32-9D5A-2A889FBB1355}" srcOrd="0" destOrd="0" presId="urn:microsoft.com/office/officeart/2005/8/layout/radial1"/>
    <dgm:cxn modelId="{6AFC5A58-07F5-4D26-8189-430B514155B8}" type="presParOf" srcId="{B429811C-DAF8-4FE9-8AE5-6D3B27973C6E}" destId="{3DD532FA-10B9-4402-866E-338B0C6404AC}" srcOrd="10" destOrd="0" presId="urn:microsoft.com/office/officeart/2005/8/layout/radial1"/>
    <dgm:cxn modelId="{7F6700C0-8696-4B43-8E7E-DE3D1CE10D06}" type="presParOf" srcId="{B429811C-DAF8-4FE9-8AE5-6D3B27973C6E}" destId="{6034A3B4-FC81-4208-9BA0-59A5A426B8FB}" srcOrd="11" destOrd="0" presId="urn:microsoft.com/office/officeart/2005/8/layout/radial1"/>
    <dgm:cxn modelId="{98C9AA87-6C31-4C3F-8EB9-AE566606AC10}" type="presParOf" srcId="{6034A3B4-FC81-4208-9BA0-59A5A426B8FB}" destId="{A888C465-766D-4C38-8456-DB11E31106E4}" srcOrd="0" destOrd="0" presId="urn:microsoft.com/office/officeart/2005/8/layout/radial1"/>
    <dgm:cxn modelId="{E9938866-D3B0-415E-B7CC-0AFA7A66DCCD}" type="presParOf" srcId="{B429811C-DAF8-4FE9-8AE5-6D3B27973C6E}" destId="{D03122F4-FA32-4D98-9433-CAA06C43A83E}" srcOrd="12" destOrd="0" presId="urn:microsoft.com/office/officeart/2005/8/layout/radial1"/>
    <dgm:cxn modelId="{48CFC096-1A5C-4867-AD63-4A96F3093E09}" type="presParOf" srcId="{B429811C-DAF8-4FE9-8AE5-6D3B27973C6E}" destId="{BF0ACDD8-2448-48D9-B5E8-1A29FD0F8A8B}" srcOrd="13" destOrd="0" presId="urn:microsoft.com/office/officeart/2005/8/layout/radial1"/>
    <dgm:cxn modelId="{56696C08-92B1-499B-9CD6-FD110FB1C96C}" type="presParOf" srcId="{BF0ACDD8-2448-48D9-B5E8-1A29FD0F8A8B}" destId="{0F27F146-8A51-4112-ACF1-77FDA02C2631}" srcOrd="0" destOrd="0" presId="urn:microsoft.com/office/officeart/2005/8/layout/radial1"/>
    <dgm:cxn modelId="{AC8C5FF9-4E08-4359-9BA2-95DDB7E642C9}" type="presParOf" srcId="{B429811C-DAF8-4FE9-8AE5-6D3B27973C6E}" destId="{3544F61E-1D85-499B-A3A5-C437545AFB1D}" srcOrd="14" destOrd="0" presId="urn:microsoft.com/office/officeart/2005/8/layout/radial1"/>
    <dgm:cxn modelId="{291704FD-5737-4916-8DC6-382CD79B0A8A}" type="presParOf" srcId="{B429811C-DAF8-4FE9-8AE5-6D3B27973C6E}" destId="{7394E8EB-4363-4F71-AF25-73ACCEDCE8D3}" srcOrd="15" destOrd="0" presId="urn:microsoft.com/office/officeart/2005/8/layout/radial1"/>
    <dgm:cxn modelId="{58327018-865E-4D75-8EA9-8A17F3281B4F}" type="presParOf" srcId="{7394E8EB-4363-4F71-AF25-73ACCEDCE8D3}" destId="{7549888C-089F-406F-93B6-CA55E88C6569}" srcOrd="0" destOrd="0" presId="urn:microsoft.com/office/officeart/2005/8/layout/radial1"/>
    <dgm:cxn modelId="{F9782301-5B20-4400-8F06-19867C62FD96}" type="presParOf" srcId="{B429811C-DAF8-4FE9-8AE5-6D3B27973C6E}" destId="{F1266701-F165-4DE3-BE52-AEA52F63F0C2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WAKTU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BAHARU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F21776F-3F0B-4AB4-9863-10374A72CCC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E10E41F-ACDA-4581-9A29-54E20F09C81D}" type="par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3659FF9-0623-42BB-98E6-DDE690B36C89}" type="sib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1B4689A-F943-445C-A261-7C87A0938F0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SEGERA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DC02251-A2AD-47FA-8911-BA353655D57C}" type="par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6E3BED5-E5C3-4A15-95FF-6E26B3E1829E}" type="sibTrans" cxnId="{0CCD6C6C-49D4-4DD6-A743-E70D236C4C1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E5289A3-00FD-4A1C-9A46-4A69ED22D54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SUNTUK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3646A0E-618A-43D4-A837-FA3D12D4A0DA}" type="par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B4EF3EE-1BE1-4DB4-A0BB-CB2C91DDD8AF}" type="sibTrans" cxnId="{D207519F-0C59-4451-800F-90B995D738C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3C74307-1138-4806-9694-C92C5B924CE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SILAM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C0F53B53-DAF4-4D2F-A1C4-5335989061AC}" type="par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AFF3E8E-009D-49A1-8ACA-A1DBC4E8E43F}" type="sibTrans" cxnId="{3E869A64-B15B-44A8-8524-E7BF6D3ABFA7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5B0CAEF-3B7A-467F-80D6-BB8FC64B79D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LAMPAU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ACA8185-2587-4467-82F3-F068F202366D}" type="par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4B6EE2A-5737-4DA7-9083-73AE24AE6ABA}" type="sibTrans" cxnId="{4B4BE512-A192-47DF-BF2D-F7FA2EEA8E1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90FEC58-D412-4A0B-8470-B9D8BACFD45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LEWAT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F67D008-392E-4A91-B640-68314801F63A}" type="par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A88D071-0A69-4735-A196-76EC3D5F5F5A}" type="sib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EBA174B-AD20-415D-82BA-570A222E961A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LAMBAT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9E7C5CF-8E0F-4442-AF75-FFDDBD1DF342}" type="par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CC3801-0E3F-43A3-BC12-8732C09A8C6A}" type="sib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7E6B6E4-B882-44DF-BB59-6EF861310458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AWAL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A85CCE63-BA7B-4090-A37E-17DE1BE62D63}" type="parTrans" cxnId="{F3B3C76B-33E7-40FF-AF2C-DB42AE55919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1C3E49C0-39FC-45E3-BE6E-08422B8F6ABE}" type="sibTrans" cxnId="{F3B3C76B-33E7-40FF-AF2C-DB42AE55919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277089" custScaleY="181545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9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9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9" custScaleX="196098" custScaleY="7063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B138410-4FD6-43A7-937A-B85B9138415F}" type="pres">
      <dgm:prSet presAssocID="{DE10E41F-ACDA-4581-9A29-54E20F09C81D}" presName="Name9" presStyleLbl="parChTrans1D2" presStyleIdx="1" presStyleCnt="9"/>
      <dgm:spPr/>
      <dgm:t>
        <a:bodyPr/>
        <a:lstStyle/>
        <a:p>
          <a:endParaRPr lang="en-MY"/>
        </a:p>
      </dgm:t>
    </dgm:pt>
    <dgm:pt modelId="{B9130A02-E139-4D2C-ADEE-CE9C012AEEBB}" type="pres">
      <dgm:prSet presAssocID="{DE10E41F-ACDA-4581-9A29-54E20F09C81D}" presName="connTx" presStyleLbl="parChTrans1D2" presStyleIdx="1" presStyleCnt="9"/>
      <dgm:spPr/>
      <dgm:t>
        <a:bodyPr/>
        <a:lstStyle/>
        <a:p>
          <a:endParaRPr lang="en-MY"/>
        </a:p>
      </dgm:t>
    </dgm:pt>
    <dgm:pt modelId="{DFB555A2-664B-456B-95C2-A3DA616F2833}" type="pres">
      <dgm:prSet presAssocID="{2F21776F-3F0B-4AB4-9863-10374A72CCC7}" presName="node" presStyleLbl="node1" presStyleIdx="1" presStyleCnt="9" custScaleX="204024" custScaleY="75885" custRadScaleRad="158363" custRadScaleInc="6463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05C5477-9E4F-4D99-BCFC-3EA80EC407BF}" type="pres">
      <dgm:prSet presAssocID="{6DC02251-A2AD-47FA-8911-BA353655D57C}" presName="Name9" presStyleLbl="parChTrans1D2" presStyleIdx="2" presStyleCnt="9"/>
      <dgm:spPr/>
      <dgm:t>
        <a:bodyPr/>
        <a:lstStyle/>
        <a:p>
          <a:endParaRPr lang="en-MY"/>
        </a:p>
      </dgm:t>
    </dgm:pt>
    <dgm:pt modelId="{0EFB46CB-946F-4961-9FF0-E5B1FBFC3229}" type="pres">
      <dgm:prSet presAssocID="{6DC02251-A2AD-47FA-8911-BA353655D57C}" presName="connTx" presStyleLbl="parChTrans1D2" presStyleIdx="2" presStyleCnt="9"/>
      <dgm:spPr/>
      <dgm:t>
        <a:bodyPr/>
        <a:lstStyle/>
        <a:p>
          <a:endParaRPr lang="en-MY"/>
        </a:p>
      </dgm:t>
    </dgm:pt>
    <dgm:pt modelId="{9FD3A92F-17C2-40B1-9AB4-531E78BCE3FD}" type="pres">
      <dgm:prSet presAssocID="{61B4689A-F943-445C-A261-7C87A0938F08}" presName="node" presStyleLbl="node1" presStyleIdx="2" presStyleCnt="9" custScaleX="189571" custScaleY="75886" custRadScaleRad="170646" custRadScaleInc="-348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FE4062-D4AD-4C6B-A406-63521F1CB61E}" type="pres">
      <dgm:prSet presAssocID="{F3646A0E-618A-43D4-A837-FA3D12D4A0DA}" presName="Name9" presStyleLbl="parChTrans1D2" presStyleIdx="3" presStyleCnt="9"/>
      <dgm:spPr/>
      <dgm:t>
        <a:bodyPr/>
        <a:lstStyle/>
        <a:p>
          <a:endParaRPr lang="en-MY"/>
        </a:p>
      </dgm:t>
    </dgm:pt>
    <dgm:pt modelId="{708A73BD-5FF6-496A-BF5F-227E42623ADD}" type="pres">
      <dgm:prSet presAssocID="{F3646A0E-618A-43D4-A837-FA3D12D4A0DA}" presName="connTx" presStyleLbl="parChTrans1D2" presStyleIdx="3" presStyleCnt="9"/>
      <dgm:spPr/>
      <dgm:t>
        <a:bodyPr/>
        <a:lstStyle/>
        <a:p>
          <a:endParaRPr lang="en-MY"/>
        </a:p>
      </dgm:t>
    </dgm:pt>
    <dgm:pt modelId="{AECD596A-644E-4EAA-AF77-3F046DB8B90E}" type="pres">
      <dgm:prSet presAssocID="{DE5289A3-00FD-4A1C-9A46-4A69ED22D542}" presName="node" presStyleLbl="node1" presStyleIdx="3" presStyleCnt="9" custScaleX="233146" custScaleY="72152" custRadScaleRad="160413" custRadScaleInc="-8762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351C8AA-1A23-4572-8B4A-FECCFAE7D017}" type="pres">
      <dgm:prSet presAssocID="{C0F53B53-DAF4-4D2F-A1C4-5335989061AC}" presName="Name9" presStyleLbl="parChTrans1D2" presStyleIdx="4" presStyleCnt="9"/>
      <dgm:spPr/>
      <dgm:t>
        <a:bodyPr/>
        <a:lstStyle/>
        <a:p>
          <a:endParaRPr lang="en-MY"/>
        </a:p>
      </dgm:t>
    </dgm:pt>
    <dgm:pt modelId="{126FD058-8E8D-4A32-9D5A-2A889FBB1355}" type="pres">
      <dgm:prSet presAssocID="{C0F53B53-DAF4-4D2F-A1C4-5335989061AC}" presName="connTx" presStyleLbl="parChTrans1D2" presStyleIdx="4" presStyleCnt="9"/>
      <dgm:spPr/>
      <dgm:t>
        <a:bodyPr/>
        <a:lstStyle/>
        <a:p>
          <a:endParaRPr lang="en-MY"/>
        </a:p>
      </dgm:t>
    </dgm:pt>
    <dgm:pt modelId="{3DD532FA-10B9-4402-866E-338B0C6404AC}" type="pres">
      <dgm:prSet presAssocID="{F3C74307-1138-4806-9694-C92C5B924CE9}" presName="node" presStyleLbl="node1" presStyleIdx="4" presStyleCnt="9" custScaleX="196098" custScaleY="56853" custRadScaleRad="102945" custRadScaleInc="-4856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034A3B4-FC81-4208-9BA0-59A5A426B8FB}" type="pres">
      <dgm:prSet presAssocID="{5ACA8185-2587-4467-82F3-F068F202366D}" presName="Name9" presStyleLbl="parChTrans1D2" presStyleIdx="5" presStyleCnt="9"/>
      <dgm:spPr/>
      <dgm:t>
        <a:bodyPr/>
        <a:lstStyle/>
        <a:p>
          <a:endParaRPr lang="en-MY"/>
        </a:p>
      </dgm:t>
    </dgm:pt>
    <dgm:pt modelId="{A888C465-766D-4C38-8456-DB11E31106E4}" type="pres">
      <dgm:prSet presAssocID="{5ACA8185-2587-4467-82F3-F068F202366D}" presName="connTx" presStyleLbl="parChTrans1D2" presStyleIdx="5" presStyleCnt="9"/>
      <dgm:spPr/>
      <dgm:t>
        <a:bodyPr/>
        <a:lstStyle/>
        <a:p>
          <a:endParaRPr lang="en-MY"/>
        </a:p>
      </dgm:t>
    </dgm:pt>
    <dgm:pt modelId="{D03122F4-FA32-4D98-9433-CAA06C43A83E}" type="pres">
      <dgm:prSet presAssocID="{95B0CAEF-3B7A-467F-80D6-BB8FC64B79D8}" presName="node" presStyleLbl="node1" presStyleIdx="5" presStyleCnt="9" custScaleX="235632" custScaleY="75887" custRadScaleRad="137124" custRadScaleInc="5910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0ACDD8-2448-48D9-B5E8-1A29FD0F8A8B}" type="pres">
      <dgm:prSet presAssocID="{4F67D008-392E-4A91-B640-68314801F63A}" presName="Name9" presStyleLbl="parChTrans1D2" presStyleIdx="6" presStyleCnt="9"/>
      <dgm:spPr/>
      <dgm:t>
        <a:bodyPr/>
        <a:lstStyle/>
        <a:p>
          <a:endParaRPr lang="en-MY"/>
        </a:p>
      </dgm:t>
    </dgm:pt>
    <dgm:pt modelId="{0F27F146-8A51-4112-ACF1-77FDA02C2631}" type="pres">
      <dgm:prSet presAssocID="{4F67D008-392E-4A91-B640-68314801F63A}" presName="connTx" presStyleLbl="parChTrans1D2" presStyleIdx="6" presStyleCnt="9"/>
      <dgm:spPr/>
      <dgm:t>
        <a:bodyPr/>
        <a:lstStyle/>
        <a:p>
          <a:endParaRPr lang="en-MY"/>
        </a:p>
      </dgm:t>
    </dgm:pt>
    <dgm:pt modelId="{3544F61E-1D85-499B-A3A5-C437545AFB1D}" type="pres">
      <dgm:prSet presAssocID="{590FEC58-D412-4A0B-8470-B9D8BACFD45E}" presName="node" presStyleLbl="node1" presStyleIdx="6" presStyleCnt="9" custScaleX="253158" custScaleY="55542" custRadScaleRad="165227" custRadScaleInc="344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94E8EB-4363-4F71-AF25-73ACCEDCE8D3}" type="pres">
      <dgm:prSet presAssocID="{39E7C5CF-8E0F-4442-AF75-FFDDBD1DF342}" presName="Name9" presStyleLbl="parChTrans1D2" presStyleIdx="7" presStyleCnt="9"/>
      <dgm:spPr/>
      <dgm:t>
        <a:bodyPr/>
        <a:lstStyle/>
        <a:p>
          <a:endParaRPr lang="en-MY"/>
        </a:p>
      </dgm:t>
    </dgm:pt>
    <dgm:pt modelId="{7549888C-089F-406F-93B6-CA55E88C6569}" type="pres">
      <dgm:prSet presAssocID="{39E7C5CF-8E0F-4442-AF75-FFDDBD1DF342}" presName="connTx" presStyleLbl="parChTrans1D2" presStyleIdx="7" presStyleCnt="9"/>
      <dgm:spPr/>
      <dgm:t>
        <a:bodyPr/>
        <a:lstStyle/>
        <a:p>
          <a:endParaRPr lang="en-MY"/>
        </a:p>
      </dgm:t>
    </dgm:pt>
    <dgm:pt modelId="{F1266701-F165-4DE3-BE52-AEA52F63F0C2}" type="pres">
      <dgm:prSet presAssocID="{2EBA174B-AD20-415D-82BA-570A222E961A}" presName="node" presStyleLbl="node1" presStyleIdx="7" presStyleCnt="9" custScaleX="226470" custScaleY="69050" custRadScaleRad="157290" custRadScaleInc="-2693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BD6F5BE-88D7-414E-B8C9-59FDB2671844}" type="pres">
      <dgm:prSet presAssocID="{A85CCE63-BA7B-4090-A37E-17DE1BE62D63}" presName="Name9" presStyleLbl="parChTrans1D2" presStyleIdx="8" presStyleCnt="9"/>
      <dgm:spPr/>
      <dgm:t>
        <a:bodyPr/>
        <a:lstStyle/>
        <a:p>
          <a:endParaRPr lang="en-MY"/>
        </a:p>
      </dgm:t>
    </dgm:pt>
    <dgm:pt modelId="{730A5181-4B71-482B-9C8E-7B82BB758D82}" type="pres">
      <dgm:prSet presAssocID="{A85CCE63-BA7B-4090-A37E-17DE1BE62D63}" presName="connTx" presStyleLbl="parChTrans1D2" presStyleIdx="8" presStyleCnt="9"/>
      <dgm:spPr/>
      <dgm:t>
        <a:bodyPr/>
        <a:lstStyle/>
        <a:p>
          <a:endParaRPr lang="en-MY"/>
        </a:p>
      </dgm:t>
    </dgm:pt>
    <dgm:pt modelId="{1316A463-760B-4D7B-A06D-64FD2C274751}" type="pres">
      <dgm:prSet presAssocID="{97E6B6E4-B882-44DF-BB59-6EF861310458}" presName="node" presStyleLbl="node1" presStyleIdx="8" presStyleCnt="9" custScaleX="174784" custRadScaleRad="164006" custRadScaleInc="-9965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95D8253-DEE8-4EE8-BEB4-6D133A09036D}" type="presOf" srcId="{992AE721-DF51-473D-A3AA-9EE4FD57BE71}" destId="{EB7C2AF2-B190-4FD2-AA7F-1FEF4701919F}" srcOrd="0" destOrd="0" presId="urn:microsoft.com/office/officeart/2005/8/layout/radial1"/>
    <dgm:cxn modelId="{83566371-1BBB-4F64-BA51-19EF60AAE1C0}" srcId="{992AE721-DF51-473D-A3AA-9EE4FD57BE71}" destId="{590FEC58-D412-4A0B-8470-B9D8BACFD45E}" srcOrd="6" destOrd="0" parTransId="{4F67D008-392E-4A91-B640-68314801F63A}" sibTransId="{5A88D071-0A69-4735-A196-76EC3D5F5F5A}"/>
    <dgm:cxn modelId="{A08CDA5E-3D47-4EF8-B572-C8F7830FDB28}" type="presOf" srcId="{4F67D008-392E-4A91-B640-68314801F63A}" destId="{0F27F146-8A51-4112-ACF1-77FDA02C2631}" srcOrd="1" destOrd="0" presId="urn:microsoft.com/office/officeart/2005/8/layout/radial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EE6048B2-C648-4E33-A875-935D92C895FF}" type="presOf" srcId="{39E7C5CF-8E0F-4442-AF75-FFDDBD1DF342}" destId="{7394E8EB-4363-4F71-AF25-73ACCEDCE8D3}" srcOrd="0" destOrd="0" presId="urn:microsoft.com/office/officeart/2005/8/layout/radial1"/>
    <dgm:cxn modelId="{6BF9E90F-D306-4426-8BAF-C72CC5CBA859}" type="presOf" srcId="{4F67D008-392E-4A91-B640-68314801F63A}" destId="{BF0ACDD8-2448-48D9-B5E8-1A29FD0F8A8B}" srcOrd="0" destOrd="0" presId="urn:microsoft.com/office/officeart/2005/8/layout/radial1"/>
    <dgm:cxn modelId="{F3B3C76B-33E7-40FF-AF2C-DB42AE559193}" srcId="{992AE721-DF51-473D-A3AA-9EE4FD57BE71}" destId="{97E6B6E4-B882-44DF-BB59-6EF861310458}" srcOrd="8" destOrd="0" parTransId="{A85CCE63-BA7B-4090-A37E-17DE1BE62D63}" sibTransId="{1C3E49C0-39FC-45E3-BE6E-08422B8F6ABE}"/>
    <dgm:cxn modelId="{E6227520-ECC2-41A4-98E1-48DF223BA130}" type="presOf" srcId="{DE10E41F-ACDA-4581-9A29-54E20F09C81D}" destId="{6B138410-4FD6-43A7-937A-B85B9138415F}" srcOrd="0" destOrd="0" presId="urn:microsoft.com/office/officeart/2005/8/layout/radial1"/>
    <dgm:cxn modelId="{683D9BCC-8E82-44B6-8CA8-752777F45236}" srcId="{992AE721-DF51-473D-A3AA-9EE4FD57BE71}" destId="{2EBA174B-AD20-415D-82BA-570A222E961A}" srcOrd="7" destOrd="0" parTransId="{39E7C5CF-8E0F-4442-AF75-FFDDBD1DF342}" sibTransId="{C6CC3801-0E3F-43A3-BC12-8732C09A8C6A}"/>
    <dgm:cxn modelId="{99B3ED1D-48B1-411E-A5B8-819112B9FCD5}" type="presOf" srcId="{F3646A0E-618A-43D4-A837-FA3D12D4A0DA}" destId="{708A73BD-5FF6-496A-BF5F-227E42623ADD}" srcOrd="1" destOrd="0" presId="urn:microsoft.com/office/officeart/2005/8/layout/radial1"/>
    <dgm:cxn modelId="{6C77F534-7B3B-4BAC-ABBA-6BAF6580C6AE}" type="presOf" srcId="{A85CCE63-BA7B-4090-A37E-17DE1BE62D63}" destId="{3BD6F5BE-88D7-414E-B8C9-59FDB2671844}" srcOrd="0" destOrd="0" presId="urn:microsoft.com/office/officeart/2005/8/layout/radial1"/>
    <dgm:cxn modelId="{0FFF2FBA-9869-44CD-B7A4-57384F88F7F4}" type="presOf" srcId="{2EBA174B-AD20-415D-82BA-570A222E961A}" destId="{F1266701-F165-4DE3-BE52-AEA52F63F0C2}" srcOrd="0" destOrd="0" presId="urn:microsoft.com/office/officeart/2005/8/layout/radial1"/>
    <dgm:cxn modelId="{D207519F-0C59-4451-800F-90B995D738CF}" srcId="{992AE721-DF51-473D-A3AA-9EE4FD57BE71}" destId="{DE5289A3-00FD-4A1C-9A46-4A69ED22D542}" srcOrd="3" destOrd="0" parTransId="{F3646A0E-618A-43D4-A837-FA3D12D4A0DA}" sibTransId="{EB4EF3EE-1BE1-4DB4-A0BB-CB2C91DDD8AF}"/>
    <dgm:cxn modelId="{C6A80E67-3A21-4493-A7CC-3F801CE88C1C}" type="presOf" srcId="{C0F53B53-DAF4-4D2F-A1C4-5335989061AC}" destId="{D351C8AA-1A23-4572-8B4A-FECCFAE7D017}" srcOrd="0" destOrd="0" presId="urn:microsoft.com/office/officeart/2005/8/layout/radial1"/>
    <dgm:cxn modelId="{55D69536-9DCF-4EFE-9A0F-73D7BBF7CC3A}" type="presOf" srcId="{39E7C5CF-8E0F-4442-AF75-FFDDBD1DF342}" destId="{7549888C-089F-406F-93B6-CA55E88C6569}" srcOrd="1" destOrd="0" presId="urn:microsoft.com/office/officeart/2005/8/layout/radial1"/>
    <dgm:cxn modelId="{98324DB7-E8C0-44B9-BD39-DB017280CF82}" type="presOf" srcId="{6DC02251-A2AD-47FA-8911-BA353655D57C}" destId="{0EFB46CB-946F-4961-9FF0-E5B1FBFC3229}" srcOrd="1" destOrd="0" presId="urn:microsoft.com/office/officeart/2005/8/layout/radial1"/>
    <dgm:cxn modelId="{A6080B30-87CD-4C3A-B157-255F173143C0}" type="presOf" srcId="{F3646A0E-618A-43D4-A837-FA3D12D4A0DA}" destId="{66FE4062-D4AD-4C6B-A406-63521F1CB61E}" srcOrd="0" destOrd="0" presId="urn:microsoft.com/office/officeart/2005/8/layout/radial1"/>
    <dgm:cxn modelId="{31EBB2C0-B1F1-4FC2-9CDD-6A39861D9F41}" type="presOf" srcId="{5ACA8185-2587-4467-82F3-F068F202366D}" destId="{6034A3B4-FC81-4208-9BA0-59A5A426B8FB}" srcOrd="0" destOrd="0" presId="urn:microsoft.com/office/officeart/2005/8/layout/radial1"/>
    <dgm:cxn modelId="{C1E686C5-3901-47ED-860E-FAE6D75AA924}" type="presOf" srcId="{7A55646B-F71E-442C-BF47-B6ED3775786F}" destId="{C0F271F6-5112-4DE1-B635-6B2F5DFEB135}" srcOrd="0" destOrd="0" presId="urn:microsoft.com/office/officeart/2005/8/layout/radial1"/>
    <dgm:cxn modelId="{E9FDB2E5-E8A5-4F97-90AA-59C88A50811C}" type="presOf" srcId="{95B0CAEF-3B7A-467F-80D6-BB8FC64B79D8}" destId="{D03122F4-FA32-4D98-9433-CAA06C43A83E}" srcOrd="0" destOrd="0" presId="urn:microsoft.com/office/officeart/2005/8/layout/radial1"/>
    <dgm:cxn modelId="{83CE29CD-283C-41F2-ADF8-A0430680D48A}" type="presOf" srcId="{A85CCE63-BA7B-4090-A37E-17DE1BE62D63}" destId="{730A5181-4B71-482B-9C8E-7B82BB758D82}" srcOrd="1" destOrd="0" presId="urn:microsoft.com/office/officeart/2005/8/layout/radial1"/>
    <dgm:cxn modelId="{A6F30259-D17B-4CB1-8C64-5ADA4269A518}" type="presOf" srcId="{5ACA8185-2587-4467-82F3-F068F202366D}" destId="{A888C465-766D-4C38-8456-DB11E31106E4}" srcOrd="1" destOrd="0" presId="urn:microsoft.com/office/officeart/2005/8/layout/radial1"/>
    <dgm:cxn modelId="{FA110E93-B980-4ECC-A94A-EDFECAF5A9F5}" type="presOf" srcId="{C0F53B53-DAF4-4D2F-A1C4-5335989061AC}" destId="{126FD058-8E8D-4A32-9D5A-2A889FBB1355}" srcOrd="1" destOrd="0" presId="urn:microsoft.com/office/officeart/2005/8/layout/radial1"/>
    <dgm:cxn modelId="{7ECFC8E9-0A07-4DC1-9193-14199420DD25}" type="presOf" srcId="{590FEC58-D412-4A0B-8470-B9D8BACFD45E}" destId="{3544F61E-1D85-499B-A3A5-C437545AFB1D}" srcOrd="0" destOrd="0" presId="urn:microsoft.com/office/officeart/2005/8/layout/radial1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3E869A64-B15B-44A8-8524-E7BF6D3ABFA7}" srcId="{992AE721-DF51-473D-A3AA-9EE4FD57BE71}" destId="{F3C74307-1138-4806-9694-C92C5B924CE9}" srcOrd="4" destOrd="0" parTransId="{C0F53B53-DAF4-4D2F-A1C4-5335989061AC}" sibTransId="{6AFF3E8E-009D-49A1-8ACA-A1DBC4E8E43F}"/>
    <dgm:cxn modelId="{DF659B6F-9F7C-42CE-8D32-C862DA303CA6}" type="presOf" srcId="{61B4689A-F943-445C-A261-7C87A0938F08}" destId="{9FD3A92F-17C2-40B1-9AB4-531E78BCE3FD}" srcOrd="0" destOrd="0" presId="urn:microsoft.com/office/officeart/2005/8/layout/radial1"/>
    <dgm:cxn modelId="{4B4BE512-A192-47DF-BF2D-F7FA2EEA8E14}" srcId="{992AE721-DF51-473D-A3AA-9EE4FD57BE71}" destId="{95B0CAEF-3B7A-467F-80D6-BB8FC64B79D8}" srcOrd="5" destOrd="0" parTransId="{5ACA8185-2587-4467-82F3-F068F202366D}" sibTransId="{34B6EE2A-5737-4DA7-9083-73AE24AE6ABA}"/>
    <dgm:cxn modelId="{4125C4F0-7147-4EF6-9A86-187C2A97593A}" type="presOf" srcId="{2C125FE2-A1B3-487C-AECD-47F877DD973A}" destId="{B429811C-DAF8-4FE9-8AE5-6D3B27973C6E}" srcOrd="0" destOrd="0" presId="urn:microsoft.com/office/officeart/2005/8/layout/radial1"/>
    <dgm:cxn modelId="{376ECBEF-E533-445F-B7A8-C22C5B2063D0}" type="presOf" srcId="{F3C74307-1138-4806-9694-C92C5B924CE9}" destId="{3DD532FA-10B9-4402-866E-338B0C6404AC}" srcOrd="0" destOrd="0" presId="urn:microsoft.com/office/officeart/2005/8/layout/radial1"/>
    <dgm:cxn modelId="{84EF10AC-2ED4-4E4E-A803-882050AA4431}" type="presOf" srcId="{7A55646B-F71E-442C-BF47-B6ED3775786F}" destId="{8154009F-F762-42E6-9081-74789CB406CA}" srcOrd="1" destOrd="0" presId="urn:microsoft.com/office/officeart/2005/8/layout/radial1"/>
    <dgm:cxn modelId="{C24A4928-A065-46F1-ACDE-09C244D6E402}" type="presOf" srcId="{6DC02251-A2AD-47FA-8911-BA353655D57C}" destId="{305C5477-9E4F-4D99-BCFC-3EA80EC407BF}" srcOrd="0" destOrd="0" presId="urn:microsoft.com/office/officeart/2005/8/layout/radial1"/>
    <dgm:cxn modelId="{7E9C7A9E-534B-4566-9967-BFE9E841450A}" type="presOf" srcId="{C1D191DA-374D-445D-BE89-58AE5C2B3AA2}" destId="{EFE821DA-F2BF-477E-AC89-76D33105A129}" srcOrd="0" destOrd="0" presId="urn:microsoft.com/office/officeart/2005/8/layout/radial1"/>
    <dgm:cxn modelId="{80C81A21-7280-4DFA-95E2-86882EBE9E3D}" type="presOf" srcId="{DE5289A3-00FD-4A1C-9A46-4A69ED22D542}" destId="{AECD596A-644E-4EAA-AF77-3F046DB8B90E}" srcOrd="0" destOrd="0" presId="urn:microsoft.com/office/officeart/2005/8/layout/radial1"/>
    <dgm:cxn modelId="{64A1AC2E-8357-44A3-8689-CF4B9931694A}" type="presOf" srcId="{DE10E41F-ACDA-4581-9A29-54E20F09C81D}" destId="{B9130A02-E139-4D2C-ADEE-CE9C012AEEBB}" srcOrd="1" destOrd="0" presId="urn:microsoft.com/office/officeart/2005/8/layout/radial1"/>
    <dgm:cxn modelId="{BAC23937-0BF1-49C5-9DCF-CEEEF9117241}" srcId="{992AE721-DF51-473D-A3AA-9EE4FD57BE71}" destId="{2F21776F-3F0B-4AB4-9863-10374A72CCC7}" srcOrd="1" destOrd="0" parTransId="{DE10E41F-ACDA-4581-9A29-54E20F09C81D}" sibTransId="{B3659FF9-0623-42BB-98E6-DDE690B36C89}"/>
    <dgm:cxn modelId="{F59FD52F-160F-4A1C-B8D4-D2621AF41373}" type="presOf" srcId="{2F21776F-3F0B-4AB4-9863-10374A72CCC7}" destId="{DFB555A2-664B-456B-95C2-A3DA616F2833}" srcOrd="0" destOrd="0" presId="urn:microsoft.com/office/officeart/2005/8/layout/radial1"/>
    <dgm:cxn modelId="{0CCD6C6C-49D4-4DD6-A743-E70D236C4C1D}" srcId="{992AE721-DF51-473D-A3AA-9EE4FD57BE71}" destId="{61B4689A-F943-445C-A261-7C87A0938F08}" srcOrd="2" destOrd="0" parTransId="{6DC02251-A2AD-47FA-8911-BA353655D57C}" sibTransId="{86E3BED5-E5C3-4A15-95FF-6E26B3E1829E}"/>
    <dgm:cxn modelId="{BDCA85C0-D363-4A7B-A1F4-1B11CB37F694}" type="presOf" srcId="{97E6B6E4-B882-44DF-BB59-6EF861310458}" destId="{1316A463-760B-4D7B-A06D-64FD2C274751}" srcOrd="0" destOrd="0" presId="urn:microsoft.com/office/officeart/2005/8/layout/radial1"/>
    <dgm:cxn modelId="{970341AC-9CD3-42AC-AE27-F818400ACF75}" type="presParOf" srcId="{B429811C-DAF8-4FE9-8AE5-6D3B27973C6E}" destId="{EB7C2AF2-B190-4FD2-AA7F-1FEF4701919F}" srcOrd="0" destOrd="0" presId="urn:microsoft.com/office/officeart/2005/8/layout/radial1"/>
    <dgm:cxn modelId="{AA466F14-CACA-4B35-9ABD-815D7E724A0F}" type="presParOf" srcId="{B429811C-DAF8-4FE9-8AE5-6D3B27973C6E}" destId="{C0F271F6-5112-4DE1-B635-6B2F5DFEB135}" srcOrd="1" destOrd="0" presId="urn:microsoft.com/office/officeart/2005/8/layout/radial1"/>
    <dgm:cxn modelId="{5CFF885A-7D4D-4C65-89CA-F87D4BCB0F82}" type="presParOf" srcId="{C0F271F6-5112-4DE1-B635-6B2F5DFEB135}" destId="{8154009F-F762-42E6-9081-74789CB406CA}" srcOrd="0" destOrd="0" presId="urn:microsoft.com/office/officeart/2005/8/layout/radial1"/>
    <dgm:cxn modelId="{10BA1FC6-992F-4A82-95DE-3E0A24E5DED6}" type="presParOf" srcId="{B429811C-DAF8-4FE9-8AE5-6D3B27973C6E}" destId="{EFE821DA-F2BF-477E-AC89-76D33105A129}" srcOrd="2" destOrd="0" presId="urn:microsoft.com/office/officeart/2005/8/layout/radial1"/>
    <dgm:cxn modelId="{284BB765-33DE-4264-9121-1B02C85E9D3F}" type="presParOf" srcId="{B429811C-DAF8-4FE9-8AE5-6D3B27973C6E}" destId="{6B138410-4FD6-43A7-937A-B85B9138415F}" srcOrd="3" destOrd="0" presId="urn:microsoft.com/office/officeart/2005/8/layout/radial1"/>
    <dgm:cxn modelId="{EC00CF39-4DC8-43E9-9A82-8ADD9EB930ED}" type="presParOf" srcId="{6B138410-4FD6-43A7-937A-B85B9138415F}" destId="{B9130A02-E139-4D2C-ADEE-CE9C012AEEBB}" srcOrd="0" destOrd="0" presId="urn:microsoft.com/office/officeart/2005/8/layout/radial1"/>
    <dgm:cxn modelId="{F24F0875-2C7C-4BF6-8BCA-CF7164B35AB1}" type="presParOf" srcId="{B429811C-DAF8-4FE9-8AE5-6D3B27973C6E}" destId="{DFB555A2-664B-456B-95C2-A3DA616F2833}" srcOrd="4" destOrd="0" presId="urn:microsoft.com/office/officeart/2005/8/layout/radial1"/>
    <dgm:cxn modelId="{52C65715-EBEC-4972-B669-07F9BFF68544}" type="presParOf" srcId="{B429811C-DAF8-4FE9-8AE5-6D3B27973C6E}" destId="{305C5477-9E4F-4D99-BCFC-3EA80EC407BF}" srcOrd="5" destOrd="0" presId="urn:microsoft.com/office/officeart/2005/8/layout/radial1"/>
    <dgm:cxn modelId="{7F78E64B-AE31-4EB9-8D9E-73306A1ED0FF}" type="presParOf" srcId="{305C5477-9E4F-4D99-BCFC-3EA80EC407BF}" destId="{0EFB46CB-946F-4961-9FF0-E5B1FBFC3229}" srcOrd="0" destOrd="0" presId="urn:microsoft.com/office/officeart/2005/8/layout/radial1"/>
    <dgm:cxn modelId="{75E7AFF1-EDB3-401D-864A-410B4C4B81E5}" type="presParOf" srcId="{B429811C-DAF8-4FE9-8AE5-6D3B27973C6E}" destId="{9FD3A92F-17C2-40B1-9AB4-531E78BCE3FD}" srcOrd="6" destOrd="0" presId="urn:microsoft.com/office/officeart/2005/8/layout/radial1"/>
    <dgm:cxn modelId="{A2026469-2FF5-498D-B845-F37A930C9FC1}" type="presParOf" srcId="{B429811C-DAF8-4FE9-8AE5-6D3B27973C6E}" destId="{66FE4062-D4AD-4C6B-A406-63521F1CB61E}" srcOrd="7" destOrd="0" presId="urn:microsoft.com/office/officeart/2005/8/layout/radial1"/>
    <dgm:cxn modelId="{0B66E92D-8E78-438D-AB62-66DC4C9A16C8}" type="presParOf" srcId="{66FE4062-D4AD-4C6B-A406-63521F1CB61E}" destId="{708A73BD-5FF6-496A-BF5F-227E42623ADD}" srcOrd="0" destOrd="0" presId="urn:microsoft.com/office/officeart/2005/8/layout/radial1"/>
    <dgm:cxn modelId="{7B57D3B3-CB8F-48A5-B830-6C1BA65C0B69}" type="presParOf" srcId="{B429811C-DAF8-4FE9-8AE5-6D3B27973C6E}" destId="{AECD596A-644E-4EAA-AF77-3F046DB8B90E}" srcOrd="8" destOrd="0" presId="urn:microsoft.com/office/officeart/2005/8/layout/radial1"/>
    <dgm:cxn modelId="{5FA87EC2-7138-4020-A45E-8B1A2B339ACB}" type="presParOf" srcId="{B429811C-DAF8-4FE9-8AE5-6D3B27973C6E}" destId="{D351C8AA-1A23-4572-8B4A-FECCFAE7D017}" srcOrd="9" destOrd="0" presId="urn:microsoft.com/office/officeart/2005/8/layout/radial1"/>
    <dgm:cxn modelId="{56DFA1D3-7B73-4F5F-BAF2-1C2511BEB682}" type="presParOf" srcId="{D351C8AA-1A23-4572-8B4A-FECCFAE7D017}" destId="{126FD058-8E8D-4A32-9D5A-2A889FBB1355}" srcOrd="0" destOrd="0" presId="urn:microsoft.com/office/officeart/2005/8/layout/radial1"/>
    <dgm:cxn modelId="{E389C103-1024-4F5E-BA81-66948B0EBB7B}" type="presParOf" srcId="{B429811C-DAF8-4FE9-8AE5-6D3B27973C6E}" destId="{3DD532FA-10B9-4402-866E-338B0C6404AC}" srcOrd="10" destOrd="0" presId="urn:microsoft.com/office/officeart/2005/8/layout/radial1"/>
    <dgm:cxn modelId="{102B8381-D981-4121-9CB7-B834FCA696B9}" type="presParOf" srcId="{B429811C-DAF8-4FE9-8AE5-6D3B27973C6E}" destId="{6034A3B4-FC81-4208-9BA0-59A5A426B8FB}" srcOrd="11" destOrd="0" presId="urn:microsoft.com/office/officeart/2005/8/layout/radial1"/>
    <dgm:cxn modelId="{9C0C40FE-94BF-45BB-BE8C-E4193BCB1E2C}" type="presParOf" srcId="{6034A3B4-FC81-4208-9BA0-59A5A426B8FB}" destId="{A888C465-766D-4C38-8456-DB11E31106E4}" srcOrd="0" destOrd="0" presId="urn:microsoft.com/office/officeart/2005/8/layout/radial1"/>
    <dgm:cxn modelId="{932B02FE-2790-40F4-9E74-17F6873A7DC1}" type="presParOf" srcId="{B429811C-DAF8-4FE9-8AE5-6D3B27973C6E}" destId="{D03122F4-FA32-4D98-9433-CAA06C43A83E}" srcOrd="12" destOrd="0" presId="urn:microsoft.com/office/officeart/2005/8/layout/radial1"/>
    <dgm:cxn modelId="{2A12324F-F0F5-41CF-8454-DF71B208F852}" type="presParOf" srcId="{B429811C-DAF8-4FE9-8AE5-6D3B27973C6E}" destId="{BF0ACDD8-2448-48D9-B5E8-1A29FD0F8A8B}" srcOrd="13" destOrd="0" presId="urn:microsoft.com/office/officeart/2005/8/layout/radial1"/>
    <dgm:cxn modelId="{106D147F-9E4D-4E89-9327-2DCDF4BCA6B9}" type="presParOf" srcId="{BF0ACDD8-2448-48D9-B5E8-1A29FD0F8A8B}" destId="{0F27F146-8A51-4112-ACF1-77FDA02C2631}" srcOrd="0" destOrd="0" presId="urn:microsoft.com/office/officeart/2005/8/layout/radial1"/>
    <dgm:cxn modelId="{0AFF49AA-BF72-4EEE-8658-E0ECD56BD5E0}" type="presParOf" srcId="{B429811C-DAF8-4FE9-8AE5-6D3B27973C6E}" destId="{3544F61E-1D85-499B-A3A5-C437545AFB1D}" srcOrd="14" destOrd="0" presId="urn:microsoft.com/office/officeart/2005/8/layout/radial1"/>
    <dgm:cxn modelId="{10EC3497-1168-45A4-A468-B8B15690D3D0}" type="presParOf" srcId="{B429811C-DAF8-4FE9-8AE5-6D3B27973C6E}" destId="{7394E8EB-4363-4F71-AF25-73ACCEDCE8D3}" srcOrd="15" destOrd="0" presId="urn:microsoft.com/office/officeart/2005/8/layout/radial1"/>
    <dgm:cxn modelId="{31A32F77-6DCD-4B67-B5E0-71A384ADE6B1}" type="presParOf" srcId="{7394E8EB-4363-4F71-AF25-73ACCEDCE8D3}" destId="{7549888C-089F-406F-93B6-CA55E88C6569}" srcOrd="0" destOrd="0" presId="urn:microsoft.com/office/officeart/2005/8/layout/radial1"/>
    <dgm:cxn modelId="{28210762-9A31-4E8F-A559-F18E3DBE627C}" type="presParOf" srcId="{B429811C-DAF8-4FE9-8AE5-6D3B27973C6E}" destId="{F1266701-F165-4DE3-BE52-AEA52F63F0C2}" srcOrd="16" destOrd="0" presId="urn:microsoft.com/office/officeart/2005/8/layout/radial1"/>
    <dgm:cxn modelId="{E12A5107-3C3A-4630-A417-3DB9A7DD534A}" type="presParOf" srcId="{B429811C-DAF8-4FE9-8AE5-6D3B27973C6E}" destId="{3BD6F5BE-88D7-414E-B8C9-59FDB2671844}" srcOrd="17" destOrd="0" presId="urn:microsoft.com/office/officeart/2005/8/layout/radial1"/>
    <dgm:cxn modelId="{594B3960-DBC3-430E-9B6D-4959B0E359AB}" type="presParOf" srcId="{3BD6F5BE-88D7-414E-B8C9-59FDB2671844}" destId="{730A5181-4B71-482B-9C8E-7B82BB758D82}" srcOrd="0" destOrd="0" presId="urn:microsoft.com/office/officeart/2005/8/layout/radial1"/>
    <dgm:cxn modelId="{BF23B098-85BC-493B-92EE-E0B1EC858876}" type="presParOf" srcId="{B429811C-DAF8-4FE9-8AE5-6D3B27973C6E}" destId="{1316A463-760B-4D7B-A06D-64FD2C274751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JARAK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DEKAT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F21776F-3F0B-4AB4-9863-10374A72CCC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NYARIS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E10E41F-ACDA-4581-9A29-54E20F09C81D}" type="par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3659FF9-0623-42BB-98E6-DDE690B36C89}" type="sibTrans" cxnId="{BAC23937-0BF1-49C5-9DCF-CEEEF911724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90FEC58-D412-4A0B-8470-B9D8BACFD45E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HAMPIR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F67D008-392E-4A91-B640-68314801F63A}" type="par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A88D071-0A69-4735-A196-76EC3D5F5F5A}" type="sibTrans" cxnId="{83566371-1BBB-4F64-BA51-19EF60AAE1C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EBA174B-AD20-415D-82BA-570A222E961A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JAUH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9E7C5CF-8E0F-4442-AF75-FFDDBD1DF342}" type="par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CC3801-0E3F-43A3-BC12-8732C09A8C6A}" type="sibTrans" cxnId="{683D9BCC-8E82-44B6-8CA8-752777F4523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448068" custScaleY="101474" custLinFactNeighborX="-269" custLinFactNeighborY="-38681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4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4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4" custScaleX="196098" custScaleY="87165" custRadScaleRad="100186" custRadScaleInc="28546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B138410-4FD6-43A7-937A-B85B9138415F}" type="pres">
      <dgm:prSet presAssocID="{DE10E41F-ACDA-4581-9A29-54E20F09C81D}" presName="Name9" presStyleLbl="parChTrans1D2" presStyleIdx="1" presStyleCnt="4"/>
      <dgm:spPr/>
      <dgm:t>
        <a:bodyPr/>
        <a:lstStyle/>
        <a:p>
          <a:endParaRPr lang="en-MY"/>
        </a:p>
      </dgm:t>
    </dgm:pt>
    <dgm:pt modelId="{B9130A02-E139-4D2C-ADEE-CE9C012AEEBB}" type="pres">
      <dgm:prSet presAssocID="{DE10E41F-ACDA-4581-9A29-54E20F09C81D}" presName="connTx" presStyleLbl="parChTrans1D2" presStyleIdx="1" presStyleCnt="4"/>
      <dgm:spPr/>
      <dgm:t>
        <a:bodyPr/>
        <a:lstStyle/>
        <a:p>
          <a:endParaRPr lang="en-MY"/>
        </a:p>
      </dgm:t>
    </dgm:pt>
    <dgm:pt modelId="{DFB555A2-664B-456B-95C2-A3DA616F2833}" type="pres">
      <dgm:prSet presAssocID="{2F21776F-3F0B-4AB4-9863-10374A72CCC7}" presName="node" presStyleLbl="node1" presStyleIdx="1" presStyleCnt="4" custScaleX="204024" custScaleY="75885" custRadScaleRad="169526" custRadScaleInc="-289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0ACDD8-2448-48D9-B5E8-1A29FD0F8A8B}" type="pres">
      <dgm:prSet presAssocID="{4F67D008-392E-4A91-B640-68314801F63A}" presName="Name9" presStyleLbl="parChTrans1D2" presStyleIdx="2" presStyleCnt="4"/>
      <dgm:spPr/>
      <dgm:t>
        <a:bodyPr/>
        <a:lstStyle/>
        <a:p>
          <a:endParaRPr lang="en-MY"/>
        </a:p>
      </dgm:t>
    </dgm:pt>
    <dgm:pt modelId="{0F27F146-8A51-4112-ACF1-77FDA02C2631}" type="pres">
      <dgm:prSet presAssocID="{4F67D008-392E-4A91-B640-68314801F63A}" presName="connTx" presStyleLbl="parChTrans1D2" presStyleIdx="2" presStyleCnt="4"/>
      <dgm:spPr/>
      <dgm:t>
        <a:bodyPr/>
        <a:lstStyle/>
        <a:p>
          <a:endParaRPr lang="en-MY"/>
        </a:p>
      </dgm:t>
    </dgm:pt>
    <dgm:pt modelId="{3544F61E-1D85-499B-A3A5-C437545AFB1D}" type="pres">
      <dgm:prSet presAssocID="{590FEC58-D412-4A0B-8470-B9D8BACFD45E}" presName="node" presStyleLbl="node1" presStyleIdx="2" presStyleCnt="4" custScaleX="150709" custRadScaleRad="102710" custRadScaleInc="10486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94E8EB-4363-4F71-AF25-73ACCEDCE8D3}" type="pres">
      <dgm:prSet presAssocID="{39E7C5CF-8E0F-4442-AF75-FFDDBD1DF342}" presName="Name9" presStyleLbl="parChTrans1D2" presStyleIdx="3" presStyleCnt="4"/>
      <dgm:spPr/>
      <dgm:t>
        <a:bodyPr/>
        <a:lstStyle/>
        <a:p>
          <a:endParaRPr lang="en-MY"/>
        </a:p>
      </dgm:t>
    </dgm:pt>
    <dgm:pt modelId="{7549888C-089F-406F-93B6-CA55E88C6569}" type="pres">
      <dgm:prSet presAssocID="{39E7C5CF-8E0F-4442-AF75-FFDDBD1DF342}" presName="connTx" presStyleLbl="parChTrans1D2" presStyleIdx="3" presStyleCnt="4"/>
      <dgm:spPr/>
      <dgm:t>
        <a:bodyPr/>
        <a:lstStyle/>
        <a:p>
          <a:endParaRPr lang="en-MY"/>
        </a:p>
      </dgm:t>
    </dgm:pt>
    <dgm:pt modelId="{F1266701-F165-4DE3-BE52-AEA52F63F0C2}" type="pres">
      <dgm:prSet presAssocID="{2EBA174B-AD20-415D-82BA-570A222E961A}" presName="node" presStyleLbl="node1" presStyleIdx="3" presStyleCnt="4" custScaleX="175834" custScaleY="80497" custRadScaleRad="171764" custRadScaleInc="108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DA2B51E5-6733-4B03-BF37-DC26758756A4}" type="presOf" srcId="{39E7C5CF-8E0F-4442-AF75-FFDDBD1DF342}" destId="{7394E8EB-4363-4F71-AF25-73ACCEDCE8D3}" srcOrd="0" destOrd="0" presId="urn:microsoft.com/office/officeart/2005/8/layout/radial1"/>
    <dgm:cxn modelId="{66B6F918-2ACE-4E5E-A59C-AC9B321E6B4B}" type="presOf" srcId="{39E7C5CF-8E0F-4442-AF75-FFDDBD1DF342}" destId="{7549888C-089F-406F-93B6-CA55E88C6569}" srcOrd="1" destOrd="0" presId="urn:microsoft.com/office/officeart/2005/8/layout/radial1"/>
    <dgm:cxn modelId="{BAC23937-0BF1-49C5-9DCF-CEEEF9117241}" srcId="{992AE721-DF51-473D-A3AA-9EE4FD57BE71}" destId="{2F21776F-3F0B-4AB4-9863-10374A72CCC7}" srcOrd="1" destOrd="0" parTransId="{DE10E41F-ACDA-4581-9A29-54E20F09C81D}" sibTransId="{B3659FF9-0623-42BB-98E6-DDE690B36C89}"/>
    <dgm:cxn modelId="{5852157B-89CC-4A80-BF67-D36CEFDED035}" type="presOf" srcId="{7A55646B-F71E-442C-BF47-B6ED3775786F}" destId="{C0F271F6-5112-4DE1-B635-6B2F5DFEB135}" srcOrd="0" destOrd="0" presId="urn:microsoft.com/office/officeart/2005/8/layout/radial1"/>
    <dgm:cxn modelId="{83566371-1BBB-4F64-BA51-19EF60AAE1C0}" srcId="{992AE721-DF51-473D-A3AA-9EE4FD57BE71}" destId="{590FEC58-D412-4A0B-8470-B9D8BACFD45E}" srcOrd="2" destOrd="0" parTransId="{4F67D008-392E-4A91-B640-68314801F63A}" sibTransId="{5A88D071-0A69-4735-A196-76EC3D5F5F5A}"/>
    <dgm:cxn modelId="{AB9E6F65-D213-4C18-A686-815A1798584B}" type="presOf" srcId="{4F67D008-392E-4A91-B640-68314801F63A}" destId="{BF0ACDD8-2448-48D9-B5E8-1A29FD0F8A8B}" srcOrd="0" destOrd="0" presId="urn:microsoft.com/office/officeart/2005/8/layout/radial1"/>
    <dgm:cxn modelId="{91BE5114-E23C-4196-BFE7-6D23FBA46022}" type="presOf" srcId="{4F67D008-392E-4A91-B640-68314801F63A}" destId="{0F27F146-8A51-4112-ACF1-77FDA02C2631}" srcOrd="1" destOrd="0" presId="urn:microsoft.com/office/officeart/2005/8/layout/radial1"/>
    <dgm:cxn modelId="{B3235681-191C-429E-BB9A-4DB0EC0F65E2}" type="presOf" srcId="{992AE721-DF51-473D-A3AA-9EE4FD57BE71}" destId="{EB7C2AF2-B190-4FD2-AA7F-1FEF4701919F}" srcOrd="0" destOrd="0" presId="urn:microsoft.com/office/officeart/2005/8/layout/radial1"/>
    <dgm:cxn modelId="{79C6A8C2-57CE-46C5-8D87-5BD85356647E}" type="presOf" srcId="{2EBA174B-AD20-415D-82BA-570A222E961A}" destId="{F1266701-F165-4DE3-BE52-AEA52F63F0C2}" srcOrd="0" destOrd="0" presId="urn:microsoft.com/office/officeart/2005/8/layout/radial1"/>
    <dgm:cxn modelId="{CCEA741F-FF51-4F33-841E-2B282A29BCD4}" type="presOf" srcId="{590FEC58-D412-4A0B-8470-B9D8BACFD45E}" destId="{3544F61E-1D85-499B-A3A5-C437545AFB1D}" srcOrd="0" destOrd="0" presId="urn:microsoft.com/office/officeart/2005/8/layout/radial1"/>
    <dgm:cxn modelId="{D55A8E84-F013-40AD-ABF7-39ABBC853072}" type="presOf" srcId="{2C125FE2-A1B3-487C-AECD-47F877DD973A}" destId="{B429811C-DAF8-4FE9-8AE5-6D3B27973C6E}" srcOrd="0" destOrd="0" presId="urn:microsoft.com/office/officeart/2005/8/layout/radial1"/>
    <dgm:cxn modelId="{0383F3CD-B730-417C-8AD5-C559E91D5B7E}" type="presOf" srcId="{C1D191DA-374D-445D-BE89-58AE5C2B3AA2}" destId="{EFE821DA-F2BF-477E-AC89-76D33105A129}" srcOrd="0" destOrd="0" presId="urn:microsoft.com/office/officeart/2005/8/layout/radial1"/>
    <dgm:cxn modelId="{6DCF0325-0322-4CDF-B616-E6939EDE26A9}" type="presOf" srcId="{DE10E41F-ACDA-4581-9A29-54E20F09C81D}" destId="{6B138410-4FD6-43A7-937A-B85B9138415F}" srcOrd="0" destOrd="0" presId="urn:microsoft.com/office/officeart/2005/8/layout/radial1"/>
    <dgm:cxn modelId="{28403C07-B524-4EEE-87BF-836456B32C26}" type="presOf" srcId="{7A55646B-F71E-442C-BF47-B6ED3775786F}" destId="{8154009F-F762-42E6-9081-74789CB406CA}" srcOrd="1" destOrd="0" presId="urn:microsoft.com/office/officeart/2005/8/layout/radial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C4129CE4-0E3D-485E-94E2-AC027D70ECC2}" type="presOf" srcId="{DE10E41F-ACDA-4581-9A29-54E20F09C81D}" destId="{B9130A02-E139-4D2C-ADEE-CE9C012AEEBB}" srcOrd="1" destOrd="0" presId="urn:microsoft.com/office/officeart/2005/8/layout/radial1"/>
    <dgm:cxn modelId="{683D9BCC-8E82-44B6-8CA8-752777F45236}" srcId="{992AE721-DF51-473D-A3AA-9EE4FD57BE71}" destId="{2EBA174B-AD20-415D-82BA-570A222E961A}" srcOrd="3" destOrd="0" parTransId="{39E7C5CF-8E0F-4442-AF75-FFDDBD1DF342}" sibTransId="{C6CC3801-0E3F-43A3-BC12-8732C09A8C6A}"/>
    <dgm:cxn modelId="{B4DCA779-846D-4390-9801-508E23756519}" type="presOf" srcId="{2F21776F-3F0B-4AB4-9863-10374A72CCC7}" destId="{DFB555A2-664B-456B-95C2-A3DA616F2833}" srcOrd="0" destOrd="0" presId="urn:microsoft.com/office/officeart/2005/8/layout/radial1"/>
    <dgm:cxn modelId="{35431A67-4610-4A32-9589-57695F041FA0}" type="presParOf" srcId="{B429811C-DAF8-4FE9-8AE5-6D3B27973C6E}" destId="{EB7C2AF2-B190-4FD2-AA7F-1FEF4701919F}" srcOrd="0" destOrd="0" presId="urn:microsoft.com/office/officeart/2005/8/layout/radial1"/>
    <dgm:cxn modelId="{E0295282-6BCE-42DD-9D27-4B4246A9ED82}" type="presParOf" srcId="{B429811C-DAF8-4FE9-8AE5-6D3B27973C6E}" destId="{C0F271F6-5112-4DE1-B635-6B2F5DFEB135}" srcOrd="1" destOrd="0" presId="urn:microsoft.com/office/officeart/2005/8/layout/radial1"/>
    <dgm:cxn modelId="{9C9233D8-1C87-4C70-A3B1-19AFF39C68BA}" type="presParOf" srcId="{C0F271F6-5112-4DE1-B635-6B2F5DFEB135}" destId="{8154009F-F762-42E6-9081-74789CB406CA}" srcOrd="0" destOrd="0" presId="urn:microsoft.com/office/officeart/2005/8/layout/radial1"/>
    <dgm:cxn modelId="{4CC1EF01-51F8-4621-89C3-B5C719EADA48}" type="presParOf" srcId="{B429811C-DAF8-4FE9-8AE5-6D3B27973C6E}" destId="{EFE821DA-F2BF-477E-AC89-76D33105A129}" srcOrd="2" destOrd="0" presId="urn:microsoft.com/office/officeart/2005/8/layout/radial1"/>
    <dgm:cxn modelId="{077C4382-E332-4AFB-87D7-A927C97A8278}" type="presParOf" srcId="{B429811C-DAF8-4FE9-8AE5-6D3B27973C6E}" destId="{6B138410-4FD6-43A7-937A-B85B9138415F}" srcOrd="3" destOrd="0" presId="urn:microsoft.com/office/officeart/2005/8/layout/radial1"/>
    <dgm:cxn modelId="{F06A4389-789D-49D6-A848-B9FF338EB53E}" type="presParOf" srcId="{6B138410-4FD6-43A7-937A-B85B9138415F}" destId="{B9130A02-E139-4D2C-ADEE-CE9C012AEEBB}" srcOrd="0" destOrd="0" presId="urn:microsoft.com/office/officeart/2005/8/layout/radial1"/>
    <dgm:cxn modelId="{8D311DA4-9215-429E-8F25-9C12E3B725F3}" type="presParOf" srcId="{B429811C-DAF8-4FE9-8AE5-6D3B27973C6E}" destId="{DFB555A2-664B-456B-95C2-A3DA616F2833}" srcOrd="4" destOrd="0" presId="urn:microsoft.com/office/officeart/2005/8/layout/radial1"/>
    <dgm:cxn modelId="{7E9405BC-E1F4-47B8-89C1-9FBD843AE94F}" type="presParOf" srcId="{B429811C-DAF8-4FE9-8AE5-6D3B27973C6E}" destId="{BF0ACDD8-2448-48D9-B5E8-1A29FD0F8A8B}" srcOrd="5" destOrd="0" presId="urn:microsoft.com/office/officeart/2005/8/layout/radial1"/>
    <dgm:cxn modelId="{A9B8492E-5756-4AD2-94A2-D7E5C0F9F074}" type="presParOf" srcId="{BF0ACDD8-2448-48D9-B5E8-1A29FD0F8A8B}" destId="{0F27F146-8A51-4112-ACF1-77FDA02C2631}" srcOrd="0" destOrd="0" presId="urn:microsoft.com/office/officeart/2005/8/layout/radial1"/>
    <dgm:cxn modelId="{50EA87AC-B860-41D2-8D8A-425A9175DE3F}" type="presParOf" srcId="{B429811C-DAF8-4FE9-8AE5-6D3B27973C6E}" destId="{3544F61E-1D85-499B-A3A5-C437545AFB1D}" srcOrd="6" destOrd="0" presId="urn:microsoft.com/office/officeart/2005/8/layout/radial1"/>
    <dgm:cxn modelId="{F2F9C2AB-CA7E-4603-BA8E-D4BA36B50E1C}" type="presParOf" srcId="{B429811C-DAF8-4FE9-8AE5-6D3B27973C6E}" destId="{7394E8EB-4363-4F71-AF25-73ACCEDCE8D3}" srcOrd="7" destOrd="0" presId="urn:microsoft.com/office/officeart/2005/8/layout/radial1"/>
    <dgm:cxn modelId="{AB8AE994-30F9-4F12-9965-5536404BF999}" type="presParOf" srcId="{7394E8EB-4363-4F71-AF25-73ACCEDCE8D3}" destId="{7549888C-089F-406F-93B6-CA55E88C6569}" srcOrd="0" destOrd="0" presId="urn:microsoft.com/office/officeart/2005/8/layout/radial1"/>
    <dgm:cxn modelId="{7D92D5A2-91AC-4D2B-AE08-51594060EC4E}" type="presParOf" srcId="{B429811C-DAF8-4FE9-8AE5-6D3B27973C6E}" destId="{F1266701-F165-4DE3-BE52-AEA52F63F0C2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CARA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CEPAT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CA46BF0-0EFC-4DA4-AB31-892D0DC79E00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DERAS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6A40213-4983-40CB-AED6-1C19DAE03B16}" type="parTrans" cxnId="{7000DE93-8B55-4A71-A52A-744544DC1E3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48A0C282-EA75-42E8-A70A-1AC228BBDC48}" type="sibTrans" cxnId="{7000DE93-8B55-4A71-A52A-744544DC1E3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491E7E56-5258-49AF-87BB-8206DCB574BC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LAJU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3EA3769-787B-4D25-BEF8-170A1B13EABF}" type="parTrans" cxnId="{A4857763-C2D3-472B-B977-97F1DBA4662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905CB25-0F9F-4F1B-895C-C1ECCA33A848}" type="sibTrans" cxnId="{A4857763-C2D3-472B-B977-97F1DBA4662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70729415-BC06-4F2A-AA57-F87C48FEA1D3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LAMBAT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4D2D7E7-E579-46E4-BD11-C6BDA385A0BA}" type="parTrans" cxnId="{E53009E5-AA81-440E-AA90-D750AB0BDCE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DB105E7-BDFB-49A7-8EA9-7BBA4043F1E9}" type="sibTrans" cxnId="{E53009E5-AA81-440E-AA90-D750AB0BDCE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6316E16-6C7C-4462-A53D-434C956448C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PERLAHAN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92DD5AC1-C49B-4172-A321-243C241F2F4C}" type="parTrans" cxnId="{51B073DA-8156-4C3C-878B-F18627606DE2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4AD21CEB-2A05-447D-82D9-500B82F86529}" type="sibTrans" cxnId="{51B073DA-8156-4C3C-878B-F18627606DE2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ED4CC6F-31E3-4734-9AEB-9D48E6534B1F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LINCAH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750F585-FBC6-4100-A7C3-F3C94DBCF8E8}" type="parTrans" cxnId="{1F1E2B7F-3952-4006-BB6C-6819B20D03A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4185F8A-0A09-4EB5-95F3-8BBD37DF657D}" type="sibTrans" cxnId="{1F1E2B7F-3952-4006-BB6C-6819B20D03A0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60765B2-BB03-4D81-87DC-8CBDDC14178C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SERING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AC82024E-E447-4D48-AF0D-2DF70D6AFBAB}" type="parTrans" cxnId="{61E6EEEA-CABC-41C9-AB5A-D6999C2FA77C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87343FE-DD0B-4A45-BEA2-A457F4704003}" type="sibTrans" cxnId="{61E6EEEA-CABC-41C9-AB5A-D6999C2FA77C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6CE08076-B7B1-4BC2-A1E4-6B5D48F4C05F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SELALU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70B2466-667D-44CF-BCE6-C1ADA40BDD88}" type="parTrans" cxnId="{5D9946F4-6E14-4BF1-A4B3-F5582785A57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0625083A-0169-4928-8E7E-8E5CBE03D42F}" type="sibTrans" cxnId="{5D9946F4-6E14-4BF1-A4B3-F5582785A57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43295" custScaleY="134608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8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8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8" custScaleX="196098" custScaleY="87088" custRadScaleRad="181070" custRadScaleInc="-53334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FA68F93-A030-48C6-B996-928E00F41EA0}" type="pres">
      <dgm:prSet presAssocID="{36A40213-4983-40CB-AED6-1C19DAE03B16}" presName="Name9" presStyleLbl="parChTrans1D2" presStyleIdx="1" presStyleCnt="8"/>
      <dgm:spPr/>
      <dgm:t>
        <a:bodyPr/>
        <a:lstStyle/>
        <a:p>
          <a:endParaRPr lang="en-MY"/>
        </a:p>
      </dgm:t>
    </dgm:pt>
    <dgm:pt modelId="{F2DA5F28-661B-4C69-9925-6E67C4911974}" type="pres">
      <dgm:prSet presAssocID="{36A40213-4983-40CB-AED6-1C19DAE03B16}" presName="connTx" presStyleLbl="parChTrans1D2" presStyleIdx="1" presStyleCnt="8"/>
      <dgm:spPr/>
      <dgm:t>
        <a:bodyPr/>
        <a:lstStyle/>
        <a:p>
          <a:endParaRPr lang="en-MY"/>
        </a:p>
      </dgm:t>
    </dgm:pt>
    <dgm:pt modelId="{7C3B7277-F370-436C-ABAE-EF24F72DE494}" type="pres">
      <dgm:prSet presAssocID="{5CA46BF0-0EFC-4DA4-AB31-892D0DC79E00}" presName="node" presStyleLbl="node1" presStyleIdx="1" presStyleCnt="8" custScaleX="232709" custRadScaleRad="168804" custRadScaleInc="10210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68B93ED-CC88-4A1B-9F40-7B48EAF2EF14}" type="pres">
      <dgm:prSet presAssocID="{33EA3769-787B-4D25-BEF8-170A1B13EABF}" presName="Name9" presStyleLbl="parChTrans1D2" presStyleIdx="2" presStyleCnt="8"/>
      <dgm:spPr/>
      <dgm:t>
        <a:bodyPr/>
        <a:lstStyle/>
        <a:p>
          <a:endParaRPr lang="en-MY"/>
        </a:p>
      </dgm:t>
    </dgm:pt>
    <dgm:pt modelId="{AFCA8F90-FC4F-4328-980C-02EC3FB33460}" type="pres">
      <dgm:prSet presAssocID="{33EA3769-787B-4D25-BEF8-170A1B13EABF}" presName="connTx" presStyleLbl="parChTrans1D2" presStyleIdx="2" presStyleCnt="8"/>
      <dgm:spPr/>
      <dgm:t>
        <a:bodyPr/>
        <a:lstStyle/>
        <a:p>
          <a:endParaRPr lang="en-MY"/>
        </a:p>
      </dgm:t>
    </dgm:pt>
    <dgm:pt modelId="{CA52108F-29F7-4500-87C7-271FF872AFD6}" type="pres">
      <dgm:prSet presAssocID="{491E7E56-5258-49AF-87BB-8206DCB574BC}" presName="node" presStyleLbl="node1" presStyleIdx="2" presStyleCnt="8" custScaleX="173653" custRadScaleRad="174450" custRadScaleInc="2138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1C246EE-C901-416A-804A-F0C661AA4F46}" type="pres">
      <dgm:prSet presAssocID="{F4D2D7E7-E579-46E4-BD11-C6BDA385A0BA}" presName="Name9" presStyleLbl="parChTrans1D2" presStyleIdx="3" presStyleCnt="8"/>
      <dgm:spPr/>
      <dgm:t>
        <a:bodyPr/>
        <a:lstStyle/>
        <a:p>
          <a:endParaRPr lang="en-MY"/>
        </a:p>
      </dgm:t>
    </dgm:pt>
    <dgm:pt modelId="{6DAA8FC6-4DB4-49DD-9731-DF39F03E4181}" type="pres">
      <dgm:prSet presAssocID="{F4D2D7E7-E579-46E4-BD11-C6BDA385A0BA}" presName="connTx" presStyleLbl="parChTrans1D2" presStyleIdx="3" presStyleCnt="8"/>
      <dgm:spPr/>
      <dgm:t>
        <a:bodyPr/>
        <a:lstStyle/>
        <a:p>
          <a:endParaRPr lang="en-MY"/>
        </a:p>
      </dgm:t>
    </dgm:pt>
    <dgm:pt modelId="{9A46638D-6AE8-48F5-ACE1-A6890BFB9319}" type="pres">
      <dgm:prSet presAssocID="{70729415-BC06-4F2A-AA57-F87C48FEA1D3}" presName="node" presStyleLbl="node1" presStyleIdx="3" presStyleCnt="8" custScaleX="199094" custRadScaleRad="176395" custRadScaleInc="-6528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18F8835-5948-4E91-A80E-C274A75E17F3}" type="pres">
      <dgm:prSet presAssocID="{92DD5AC1-C49B-4172-A321-243C241F2F4C}" presName="Name9" presStyleLbl="parChTrans1D2" presStyleIdx="4" presStyleCnt="8"/>
      <dgm:spPr/>
      <dgm:t>
        <a:bodyPr/>
        <a:lstStyle/>
        <a:p>
          <a:endParaRPr lang="en-MY"/>
        </a:p>
      </dgm:t>
    </dgm:pt>
    <dgm:pt modelId="{E9C5D43D-397B-4939-83DC-77DFDDF325FB}" type="pres">
      <dgm:prSet presAssocID="{92DD5AC1-C49B-4172-A321-243C241F2F4C}" presName="connTx" presStyleLbl="parChTrans1D2" presStyleIdx="4" presStyleCnt="8"/>
      <dgm:spPr/>
      <dgm:t>
        <a:bodyPr/>
        <a:lstStyle/>
        <a:p>
          <a:endParaRPr lang="en-MY"/>
        </a:p>
      </dgm:t>
    </dgm:pt>
    <dgm:pt modelId="{110CE1C4-89FC-48CD-939C-44E3C4BE1343}" type="pres">
      <dgm:prSet presAssocID="{F6316E16-6C7C-4462-A53D-434C956448C9}" presName="node" presStyleLbl="node1" presStyleIdx="4" presStyleCnt="8" custScaleX="270953" custRadScaleRad="89680" custRadScaleInc="3079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4BC5B82-F745-4F1D-9E4F-7C2AF0280803}" type="pres">
      <dgm:prSet presAssocID="{6750F585-FBC6-4100-A7C3-F3C94DBCF8E8}" presName="Name9" presStyleLbl="parChTrans1D2" presStyleIdx="5" presStyleCnt="8"/>
      <dgm:spPr/>
      <dgm:t>
        <a:bodyPr/>
        <a:lstStyle/>
        <a:p>
          <a:endParaRPr lang="en-MY"/>
        </a:p>
      </dgm:t>
    </dgm:pt>
    <dgm:pt modelId="{665F4D25-0CB5-4D0D-B510-C8DC9FE94FBC}" type="pres">
      <dgm:prSet presAssocID="{6750F585-FBC6-4100-A7C3-F3C94DBCF8E8}" presName="connTx" presStyleLbl="parChTrans1D2" presStyleIdx="5" presStyleCnt="8"/>
      <dgm:spPr/>
      <dgm:t>
        <a:bodyPr/>
        <a:lstStyle/>
        <a:p>
          <a:endParaRPr lang="en-MY"/>
        </a:p>
      </dgm:t>
    </dgm:pt>
    <dgm:pt modelId="{FC496D34-0BB0-4373-948A-0A50585B1932}" type="pres">
      <dgm:prSet presAssocID="{6ED4CC6F-31E3-4734-9AEB-9D48E6534B1F}" presName="node" presStyleLbl="node1" presStyleIdx="5" presStyleCnt="8" custScaleX="199748" custRadScaleRad="171284" custRadScaleInc="16763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47CB511-27ED-4ED5-AFC6-D5B081A27080}" type="pres">
      <dgm:prSet presAssocID="{AC82024E-E447-4D48-AF0D-2DF70D6AFBAB}" presName="Name9" presStyleLbl="parChTrans1D2" presStyleIdx="6" presStyleCnt="8"/>
      <dgm:spPr/>
      <dgm:t>
        <a:bodyPr/>
        <a:lstStyle/>
        <a:p>
          <a:endParaRPr lang="en-MY"/>
        </a:p>
      </dgm:t>
    </dgm:pt>
    <dgm:pt modelId="{32CC3EB1-A3AD-4EAC-A741-99FDE4FDAAD7}" type="pres">
      <dgm:prSet presAssocID="{AC82024E-E447-4D48-AF0D-2DF70D6AFBAB}" presName="connTx" presStyleLbl="parChTrans1D2" presStyleIdx="6" presStyleCnt="8"/>
      <dgm:spPr/>
      <dgm:t>
        <a:bodyPr/>
        <a:lstStyle/>
        <a:p>
          <a:endParaRPr lang="en-MY"/>
        </a:p>
      </dgm:t>
    </dgm:pt>
    <dgm:pt modelId="{D67CC73E-1346-4159-BB92-1BE0C2463CC7}" type="pres">
      <dgm:prSet presAssocID="{D60765B2-BB03-4D81-87DC-8CBDDC14178C}" presName="node" presStyleLbl="node1" presStyleIdx="6" presStyleCnt="8" custScaleX="186364" custRadScaleRad="77549" custRadScaleInc="41082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3EB37F9-AD49-44B1-86F1-D535252AB4BF}" type="pres">
      <dgm:prSet presAssocID="{D70B2466-667D-44CF-BCE6-C1ADA40BDD88}" presName="Name9" presStyleLbl="parChTrans1D2" presStyleIdx="7" presStyleCnt="8"/>
      <dgm:spPr/>
      <dgm:t>
        <a:bodyPr/>
        <a:lstStyle/>
        <a:p>
          <a:endParaRPr lang="en-MY"/>
        </a:p>
      </dgm:t>
    </dgm:pt>
    <dgm:pt modelId="{4DC1F171-0118-4FA0-974B-E00E083E642A}" type="pres">
      <dgm:prSet presAssocID="{D70B2466-667D-44CF-BCE6-C1ADA40BDD88}" presName="connTx" presStyleLbl="parChTrans1D2" presStyleIdx="7" presStyleCnt="8"/>
      <dgm:spPr/>
      <dgm:t>
        <a:bodyPr/>
        <a:lstStyle/>
        <a:p>
          <a:endParaRPr lang="en-MY"/>
        </a:p>
      </dgm:t>
    </dgm:pt>
    <dgm:pt modelId="{93A2C951-A8B5-44A5-BA12-65F8E45DEF34}" type="pres">
      <dgm:prSet presAssocID="{6CE08076-B7B1-4BC2-A1E4-6B5D48F4C05F}" presName="node" presStyleLbl="node1" presStyleIdx="7" presStyleCnt="8" custScaleX="217506" custRadScaleRad="162961" custRadScaleInc="-8625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BD4974EF-047B-4CDD-A072-691DC5F98400}" type="presOf" srcId="{6750F585-FBC6-4100-A7C3-F3C94DBCF8E8}" destId="{54BC5B82-F745-4F1D-9E4F-7C2AF0280803}" srcOrd="0" destOrd="0" presId="urn:microsoft.com/office/officeart/2005/8/layout/radial1"/>
    <dgm:cxn modelId="{61E6EEEA-CABC-41C9-AB5A-D6999C2FA77C}" srcId="{992AE721-DF51-473D-A3AA-9EE4FD57BE71}" destId="{D60765B2-BB03-4D81-87DC-8CBDDC14178C}" srcOrd="6" destOrd="0" parTransId="{AC82024E-E447-4D48-AF0D-2DF70D6AFBAB}" sibTransId="{D87343FE-DD0B-4A45-BEA2-A457F4704003}"/>
    <dgm:cxn modelId="{983AA29B-3D49-4A1F-97F0-765A468C0CA5}" type="presOf" srcId="{D70B2466-667D-44CF-BCE6-C1ADA40BDD88}" destId="{4DC1F171-0118-4FA0-974B-E00E083E642A}" srcOrd="1" destOrd="0" presId="urn:microsoft.com/office/officeart/2005/8/layout/radial1"/>
    <dgm:cxn modelId="{272A7B72-E92D-4C2F-AEDE-63044F767F1E}" type="presOf" srcId="{70729415-BC06-4F2A-AA57-F87C48FEA1D3}" destId="{9A46638D-6AE8-48F5-ACE1-A6890BFB9319}" srcOrd="0" destOrd="0" presId="urn:microsoft.com/office/officeart/2005/8/layout/radial1"/>
    <dgm:cxn modelId="{7673431E-D4BB-4B1F-867A-AAD09F55986D}" type="presOf" srcId="{AC82024E-E447-4D48-AF0D-2DF70D6AFBAB}" destId="{32CC3EB1-A3AD-4EAC-A741-99FDE4FDAAD7}" srcOrd="1" destOrd="0" presId="urn:microsoft.com/office/officeart/2005/8/layout/radial1"/>
    <dgm:cxn modelId="{7F7E07FE-BA5D-498C-8BFC-0C26A86C3BD2}" type="presOf" srcId="{7A55646B-F71E-442C-BF47-B6ED3775786F}" destId="{C0F271F6-5112-4DE1-B635-6B2F5DFEB135}" srcOrd="0" destOrd="0" presId="urn:microsoft.com/office/officeart/2005/8/layout/radial1"/>
    <dgm:cxn modelId="{4F375FED-851F-4769-852F-C251926C5912}" type="presOf" srcId="{33EA3769-787B-4D25-BEF8-170A1B13EABF}" destId="{F68B93ED-CC88-4A1B-9F40-7B48EAF2EF14}" srcOrd="0" destOrd="0" presId="urn:microsoft.com/office/officeart/2005/8/layout/radial1"/>
    <dgm:cxn modelId="{A5F6F11D-17C1-4AAE-8DD9-D3FADA2CF549}" type="presOf" srcId="{36A40213-4983-40CB-AED6-1C19DAE03B16}" destId="{F2DA5F28-661B-4C69-9925-6E67C4911974}" srcOrd="1" destOrd="0" presId="urn:microsoft.com/office/officeart/2005/8/layout/radial1"/>
    <dgm:cxn modelId="{07006C28-6221-4979-B8F9-B8E20486722D}" type="presOf" srcId="{D70B2466-667D-44CF-BCE6-C1ADA40BDD88}" destId="{B3EB37F9-AD49-44B1-86F1-D535252AB4BF}" srcOrd="0" destOrd="0" presId="urn:microsoft.com/office/officeart/2005/8/layout/radial1"/>
    <dgm:cxn modelId="{7BC8A929-3114-4AAC-ACFD-73AA497C2AC1}" type="presOf" srcId="{7A55646B-F71E-442C-BF47-B6ED3775786F}" destId="{8154009F-F762-42E6-9081-74789CB406CA}" srcOrd="1" destOrd="0" presId="urn:microsoft.com/office/officeart/2005/8/layout/radial1"/>
    <dgm:cxn modelId="{51B073DA-8156-4C3C-878B-F18627606DE2}" srcId="{992AE721-DF51-473D-A3AA-9EE4FD57BE71}" destId="{F6316E16-6C7C-4462-A53D-434C956448C9}" srcOrd="4" destOrd="0" parTransId="{92DD5AC1-C49B-4172-A321-243C241F2F4C}" sibTransId="{4AD21CEB-2A05-447D-82D9-500B82F86529}"/>
    <dgm:cxn modelId="{F6A30596-9D29-40BD-AEF1-A20A9748126E}" type="presOf" srcId="{92DD5AC1-C49B-4172-A321-243C241F2F4C}" destId="{E9C5D43D-397B-4939-83DC-77DFDDF325FB}" srcOrd="1" destOrd="0" presId="urn:microsoft.com/office/officeart/2005/8/layout/radial1"/>
    <dgm:cxn modelId="{7000DE93-8B55-4A71-A52A-744544DC1E34}" srcId="{992AE721-DF51-473D-A3AA-9EE4FD57BE71}" destId="{5CA46BF0-0EFC-4DA4-AB31-892D0DC79E00}" srcOrd="1" destOrd="0" parTransId="{36A40213-4983-40CB-AED6-1C19DAE03B16}" sibTransId="{48A0C282-EA75-42E8-A70A-1AC228BBDC48}"/>
    <dgm:cxn modelId="{38FBD6E6-04EA-4E5E-AF94-AAC04AB56791}" type="presOf" srcId="{6ED4CC6F-31E3-4734-9AEB-9D48E6534B1F}" destId="{FC496D34-0BB0-4373-948A-0A50585B1932}" srcOrd="0" destOrd="0" presId="urn:microsoft.com/office/officeart/2005/8/layout/radial1"/>
    <dgm:cxn modelId="{9711C1F4-017C-456A-9874-29AAECEFF125}" type="presOf" srcId="{36A40213-4983-40CB-AED6-1C19DAE03B16}" destId="{CFA68F93-A030-48C6-B996-928E00F41EA0}" srcOrd="0" destOrd="0" presId="urn:microsoft.com/office/officeart/2005/8/layout/radial1"/>
    <dgm:cxn modelId="{77913F91-5461-4B39-898A-A89A95C999C8}" type="presOf" srcId="{33EA3769-787B-4D25-BEF8-170A1B13EABF}" destId="{AFCA8F90-FC4F-4328-980C-02EC3FB33460}" srcOrd="1" destOrd="0" presId="urn:microsoft.com/office/officeart/2005/8/layout/radial1"/>
    <dgm:cxn modelId="{1F1E2B7F-3952-4006-BB6C-6819B20D03A0}" srcId="{992AE721-DF51-473D-A3AA-9EE4FD57BE71}" destId="{6ED4CC6F-31E3-4734-9AEB-9D48E6534B1F}" srcOrd="5" destOrd="0" parTransId="{6750F585-FBC6-4100-A7C3-F3C94DBCF8E8}" sibTransId="{F4185F8A-0A09-4EB5-95F3-8BBD37DF657D}"/>
    <dgm:cxn modelId="{158B4E1A-72F9-4C7C-BBB6-460E329049DE}" type="presOf" srcId="{AC82024E-E447-4D48-AF0D-2DF70D6AFBAB}" destId="{747CB511-27ED-4ED5-AFC6-D5B081A27080}" srcOrd="0" destOrd="0" presId="urn:microsoft.com/office/officeart/2005/8/layout/radial1"/>
    <dgm:cxn modelId="{A4857763-C2D3-472B-B977-97F1DBA46623}" srcId="{992AE721-DF51-473D-A3AA-9EE4FD57BE71}" destId="{491E7E56-5258-49AF-87BB-8206DCB574BC}" srcOrd="2" destOrd="0" parTransId="{33EA3769-787B-4D25-BEF8-170A1B13EABF}" sibTransId="{B905CB25-0F9F-4F1B-895C-C1ECCA33A848}"/>
    <dgm:cxn modelId="{017C2B3D-69F1-49E9-98DC-8EEAE9D728F5}" type="presOf" srcId="{D60765B2-BB03-4D81-87DC-8CBDDC14178C}" destId="{D67CC73E-1346-4159-BB92-1BE0C2463CC7}" srcOrd="0" destOrd="0" presId="urn:microsoft.com/office/officeart/2005/8/layout/radial1"/>
    <dgm:cxn modelId="{5D9946F4-6E14-4BF1-A4B3-F5582785A578}" srcId="{992AE721-DF51-473D-A3AA-9EE4FD57BE71}" destId="{6CE08076-B7B1-4BC2-A1E4-6B5D48F4C05F}" srcOrd="7" destOrd="0" parTransId="{D70B2466-667D-44CF-BCE6-C1ADA40BDD88}" sibTransId="{0625083A-0169-4928-8E7E-8E5CBE03D42F}"/>
    <dgm:cxn modelId="{1DD874DD-B449-4E9D-BCBA-CEAE2E1FDF5B}" type="presOf" srcId="{F6316E16-6C7C-4462-A53D-434C956448C9}" destId="{110CE1C4-89FC-48CD-939C-44E3C4BE1343}" srcOrd="0" destOrd="0" presId="urn:microsoft.com/office/officeart/2005/8/layout/radial1"/>
    <dgm:cxn modelId="{8BD50FB7-C3ED-421A-ADE8-2E41FF7379F2}" type="presOf" srcId="{2C125FE2-A1B3-487C-AECD-47F877DD973A}" destId="{B429811C-DAF8-4FE9-8AE5-6D3B27973C6E}" srcOrd="0" destOrd="0" presId="urn:microsoft.com/office/officeart/2005/8/layout/radial1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7286BADC-9A69-4CB9-A064-B79B3A8F36C6}" type="presOf" srcId="{5CA46BF0-0EFC-4DA4-AB31-892D0DC79E00}" destId="{7C3B7277-F370-436C-ABAE-EF24F72DE494}" srcOrd="0" destOrd="0" presId="urn:microsoft.com/office/officeart/2005/8/layout/radial1"/>
    <dgm:cxn modelId="{5901395C-3C7F-4ADC-8538-08C6FCFB105D}" type="presOf" srcId="{C1D191DA-374D-445D-BE89-58AE5C2B3AA2}" destId="{EFE821DA-F2BF-477E-AC89-76D33105A129}" srcOrd="0" destOrd="0" presId="urn:microsoft.com/office/officeart/2005/8/layout/radial1"/>
    <dgm:cxn modelId="{B36D2A64-ACC9-4C4F-9259-A77D067EBA28}" type="presOf" srcId="{F4D2D7E7-E579-46E4-BD11-C6BDA385A0BA}" destId="{6DAA8FC6-4DB4-49DD-9731-DF39F03E4181}" srcOrd="1" destOrd="0" presId="urn:microsoft.com/office/officeart/2005/8/layout/radial1"/>
    <dgm:cxn modelId="{013652C6-8329-4695-BCE2-2D6BFF571828}" type="presOf" srcId="{992AE721-DF51-473D-A3AA-9EE4FD57BE71}" destId="{EB7C2AF2-B190-4FD2-AA7F-1FEF4701919F}" srcOrd="0" destOrd="0" presId="urn:microsoft.com/office/officeart/2005/8/layout/radial1"/>
    <dgm:cxn modelId="{E53009E5-AA81-440E-AA90-D750AB0BDCE5}" srcId="{992AE721-DF51-473D-A3AA-9EE4FD57BE71}" destId="{70729415-BC06-4F2A-AA57-F87C48FEA1D3}" srcOrd="3" destOrd="0" parTransId="{F4D2D7E7-E579-46E4-BD11-C6BDA385A0BA}" sibTransId="{DDB105E7-BDFB-49A7-8EA9-7BBA4043F1E9}"/>
    <dgm:cxn modelId="{66999A87-FAE0-4857-AD31-48967171888E}" type="presOf" srcId="{491E7E56-5258-49AF-87BB-8206DCB574BC}" destId="{CA52108F-29F7-4500-87C7-271FF872AFD6}" srcOrd="0" destOrd="0" presId="urn:microsoft.com/office/officeart/2005/8/layout/radial1"/>
    <dgm:cxn modelId="{81AE6BE0-38B4-4795-A655-C0ECFC97C5FF}" type="presOf" srcId="{F4D2D7E7-E579-46E4-BD11-C6BDA385A0BA}" destId="{81C246EE-C901-416A-804A-F0C661AA4F46}" srcOrd="0" destOrd="0" presId="urn:microsoft.com/office/officeart/2005/8/layout/radial1"/>
    <dgm:cxn modelId="{EF209D62-9C11-47F8-8AD8-11FC954FC484}" type="presOf" srcId="{92DD5AC1-C49B-4172-A321-243C241F2F4C}" destId="{C18F8835-5948-4E91-A80E-C274A75E17F3}" srcOrd="0" destOrd="0" presId="urn:microsoft.com/office/officeart/2005/8/layout/radial1"/>
    <dgm:cxn modelId="{F624F2DC-C5DC-451E-861C-112BDAA8C17F}" type="presOf" srcId="{6750F585-FBC6-4100-A7C3-F3C94DBCF8E8}" destId="{665F4D25-0CB5-4D0D-B510-C8DC9FE94FBC}" srcOrd="1" destOrd="0" presId="urn:microsoft.com/office/officeart/2005/8/layout/radial1"/>
    <dgm:cxn modelId="{1B8AF64D-49E6-4BE2-90D3-8E739C67E0DF}" type="presOf" srcId="{6CE08076-B7B1-4BC2-A1E4-6B5D48F4C05F}" destId="{93A2C951-A8B5-44A5-BA12-65F8E45DEF34}" srcOrd="0" destOrd="0" presId="urn:microsoft.com/office/officeart/2005/8/layout/radial1"/>
    <dgm:cxn modelId="{D30A76A4-A376-450D-8957-1185641A00B0}" type="presParOf" srcId="{B429811C-DAF8-4FE9-8AE5-6D3B27973C6E}" destId="{EB7C2AF2-B190-4FD2-AA7F-1FEF4701919F}" srcOrd="0" destOrd="0" presId="urn:microsoft.com/office/officeart/2005/8/layout/radial1"/>
    <dgm:cxn modelId="{AA975232-272A-46D4-B3E8-F9024F258409}" type="presParOf" srcId="{B429811C-DAF8-4FE9-8AE5-6D3B27973C6E}" destId="{C0F271F6-5112-4DE1-B635-6B2F5DFEB135}" srcOrd="1" destOrd="0" presId="urn:microsoft.com/office/officeart/2005/8/layout/radial1"/>
    <dgm:cxn modelId="{0AD34DB8-E893-482F-8BE2-3B0AAB5E9324}" type="presParOf" srcId="{C0F271F6-5112-4DE1-B635-6B2F5DFEB135}" destId="{8154009F-F762-42E6-9081-74789CB406CA}" srcOrd="0" destOrd="0" presId="urn:microsoft.com/office/officeart/2005/8/layout/radial1"/>
    <dgm:cxn modelId="{8808CFFE-C67F-43F4-851B-CB747BB5CE9B}" type="presParOf" srcId="{B429811C-DAF8-4FE9-8AE5-6D3B27973C6E}" destId="{EFE821DA-F2BF-477E-AC89-76D33105A129}" srcOrd="2" destOrd="0" presId="urn:microsoft.com/office/officeart/2005/8/layout/radial1"/>
    <dgm:cxn modelId="{00BACD60-5A12-4ADC-B462-34A22EE34B86}" type="presParOf" srcId="{B429811C-DAF8-4FE9-8AE5-6D3B27973C6E}" destId="{CFA68F93-A030-48C6-B996-928E00F41EA0}" srcOrd="3" destOrd="0" presId="urn:microsoft.com/office/officeart/2005/8/layout/radial1"/>
    <dgm:cxn modelId="{9FBC6625-71B8-4B09-938E-C6971BC01580}" type="presParOf" srcId="{CFA68F93-A030-48C6-B996-928E00F41EA0}" destId="{F2DA5F28-661B-4C69-9925-6E67C4911974}" srcOrd="0" destOrd="0" presId="urn:microsoft.com/office/officeart/2005/8/layout/radial1"/>
    <dgm:cxn modelId="{B64AF75F-57B4-4CD0-96DA-263520088E1C}" type="presParOf" srcId="{B429811C-DAF8-4FE9-8AE5-6D3B27973C6E}" destId="{7C3B7277-F370-436C-ABAE-EF24F72DE494}" srcOrd="4" destOrd="0" presId="urn:microsoft.com/office/officeart/2005/8/layout/radial1"/>
    <dgm:cxn modelId="{4BE84277-B95F-401B-9A34-1BE0ED49C4AE}" type="presParOf" srcId="{B429811C-DAF8-4FE9-8AE5-6D3B27973C6E}" destId="{F68B93ED-CC88-4A1B-9F40-7B48EAF2EF14}" srcOrd="5" destOrd="0" presId="urn:microsoft.com/office/officeart/2005/8/layout/radial1"/>
    <dgm:cxn modelId="{AA6F6438-9F4E-4414-8068-4AFE8B21E40B}" type="presParOf" srcId="{F68B93ED-CC88-4A1B-9F40-7B48EAF2EF14}" destId="{AFCA8F90-FC4F-4328-980C-02EC3FB33460}" srcOrd="0" destOrd="0" presId="urn:microsoft.com/office/officeart/2005/8/layout/radial1"/>
    <dgm:cxn modelId="{16AE5997-1063-4AFA-B5C6-D5C777E4EE0F}" type="presParOf" srcId="{B429811C-DAF8-4FE9-8AE5-6D3B27973C6E}" destId="{CA52108F-29F7-4500-87C7-271FF872AFD6}" srcOrd="6" destOrd="0" presId="urn:microsoft.com/office/officeart/2005/8/layout/radial1"/>
    <dgm:cxn modelId="{B1DC2F4C-2710-46BA-92E7-AD0528DCED97}" type="presParOf" srcId="{B429811C-DAF8-4FE9-8AE5-6D3B27973C6E}" destId="{81C246EE-C901-416A-804A-F0C661AA4F46}" srcOrd="7" destOrd="0" presId="urn:microsoft.com/office/officeart/2005/8/layout/radial1"/>
    <dgm:cxn modelId="{F87B3779-4AB6-4551-8A74-D0C5FBD892BF}" type="presParOf" srcId="{81C246EE-C901-416A-804A-F0C661AA4F46}" destId="{6DAA8FC6-4DB4-49DD-9731-DF39F03E4181}" srcOrd="0" destOrd="0" presId="urn:microsoft.com/office/officeart/2005/8/layout/radial1"/>
    <dgm:cxn modelId="{88D46C77-1FFD-42AC-85F5-FFC72C9A2C78}" type="presParOf" srcId="{B429811C-DAF8-4FE9-8AE5-6D3B27973C6E}" destId="{9A46638D-6AE8-48F5-ACE1-A6890BFB9319}" srcOrd="8" destOrd="0" presId="urn:microsoft.com/office/officeart/2005/8/layout/radial1"/>
    <dgm:cxn modelId="{4E188DC4-3F57-482C-A52D-8E8ACAD66F49}" type="presParOf" srcId="{B429811C-DAF8-4FE9-8AE5-6D3B27973C6E}" destId="{C18F8835-5948-4E91-A80E-C274A75E17F3}" srcOrd="9" destOrd="0" presId="urn:microsoft.com/office/officeart/2005/8/layout/radial1"/>
    <dgm:cxn modelId="{28D84C1A-D296-425D-947F-0AA435BBD102}" type="presParOf" srcId="{C18F8835-5948-4E91-A80E-C274A75E17F3}" destId="{E9C5D43D-397B-4939-83DC-77DFDDF325FB}" srcOrd="0" destOrd="0" presId="urn:microsoft.com/office/officeart/2005/8/layout/radial1"/>
    <dgm:cxn modelId="{1BEE26BD-1F81-49FE-BC5C-A55038421C5A}" type="presParOf" srcId="{B429811C-DAF8-4FE9-8AE5-6D3B27973C6E}" destId="{110CE1C4-89FC-48CD-939C-44E3C4BE1343}" srcOrd="10" destOrd="0" presId="urn:microsoft.com/office/officeart/2005/8/layout/radial1"/>
    <dgm:cxn modelId="{2CA91D6E-029A-480C-9F7E-065FB89E58C6}" type="presParOf" srcId="{B429811C-DAF8-4FE9-8AE5-6D3B27973C6E}" destId="{54BC5B82-F745-4F1D-9E4F-7C2AF0280803}" srcOrd="11" destOrd="0" presId="urn:microsoft.com/office/officeart/2005/8/layout/radial1"/>
    <dgm:cxn modelId="{599C7B89-3482-47AE-B95E-CB51F6E8376B}" type="presParOf" srcId="{54BC5B82-F745-4F1D-9E4F-7C2AF0280803}" destId="{665F4D25-0CB5-4D0D-B510-C8DC9FE94FBC}" srcOrd="0" destOrd="0" presId="urn:microsoft.com/office/officeart/2005/8/layout/radial1"/>
    <dgm:cxn modelId="{E731D2A6-F07B-43EE-A7D6-139A9A120711}" type="presParOf" srcId="{B429811C-DAF8-4FE9-8AE5-6D3B27973C6E}" destId="{FC496D34-0BB0-4373-948A-0A50585B1932}" srcOrd="12" destOrd="0" presId="urn:microsoft.com/office/officeart/2005/8/layout/radial1"/>
    <dgm:cxn modelId="{536D045C-2314-43D8-869C-3B20D632E4BE}" type="presParOf" srcId="{B429811C-DAF8-4FE9-8AE5-6D3B27973C6E}" destId="{747CB511-27ED-4ED5-AFC6-D5B081A27080}" srcOrd="13" destOrd="0" presId="urn:microsoft.com/office/officeart/2005/8/layout/radial1"/>
    <dgm:cxn modelId="{54AEABB6-CE26-416E-995C-977D3A6FDE94}" type="presParOf" srcId="{747CB511-27ED-4ED5-AFC6-D5B081A27080}" destId="{32CC3EB1-A3AD-4EAC-A741-99FDE4FDAAD7}" srcOrd="0" destOrd="0" presId="urn:microsoft.com/office/officeart/2005/8/layout/radial1"/>
    <dgm:cxn modelId="{CC1C136D-02CF-4A0A-89C6-C67DAEEA8822}" type="presParOf" srcId="{B429811C-DAF8-4FE9-8AE5-6D3B27973C6E}" destId="{D67CC73E-1346-4159-BB92-1BE0C2463CC7}" srcOrd="14" destOrd="0" presId="urn:microsoft.com/office/officeart/2005/8/layout/radial1"/>
    <dgm:cxn modelId="{4099E36F-B540-4AC7-BD35-51FC8A811915}" type="presParOf" srcId="{B429811C-DAF8-4FE9-8AE5-6D3B27973C6E}" destId="{B3EB37F9-AD49-44B1-86F1-D535252AB4BF}" srcOrd="15" destOrd="0" presId="urn:microsoft.com/office/officeart/2005/8/layout/radial1"/>
    <dgm:cxn modelId="{432D0AB5-4635-448D-8438-D1E06941BB45}" type="presParOf" srcId="{B3EB37F9-AD49-44B1-86F1-D535252AB4BF}" destId="{4DC1F171-0118-4FA0-974B-E00E083E642A}" srcOrd="0" destOrd="0" presId="urn:microsoft.com/office/officeart/2005/8/layout/radial1"/>
    <dgm:cxn modelId="{DC288C92-92B6-4A1A-9557-CDFF70FE47D2}" type="presParOf" srcId="{B429811C-DAF8-4FE9-8AE5-6D3B27973C6E}" destId="{93A2C951-A8B5-44A5-BA12-65F8E45DEF34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PERASAAN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RINDU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7BE999D-4A4A-435A-B44B-409176A93B05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BENCI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4F33EE6-AA02-413F-9492-AF73BB9DD94B}" type="parTrans" cxnId="{9956E11D-1BB0-41F7-9903-C798E74250C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C0AA790-40AA-4C8B-8358-6B84AAE4208E}" type="sibTrans" cxnId="{9956E11D-1BB0-41F7-9903-C798E74250C6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139A7C33-EB59-4A72-A246-0B131813CC14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MARAH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01FF1AE0-4D5F-4FF5-89B1-DF40567AB72E}" type="parTrans" cxnId="{8B89A075-9EB9-4902-8BBA-E28D073E8FE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5430C49-ECA4-4164-AD82-150A41EEA715}" type="sibTrans" cxnId="{8B89A075-9EB9-4902-8BBA-E28D073E8FED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6F2E1CC-D5EB-4E3D-9B15-1BB183AB851C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SUKA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D3DE829-3599-407E-9DB0-0F69C2A27640}" type="parTrans" cxnId="{2E581EA4-C17F-4768-A7DC-92794D7190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443153A-4ABE-4A52-BA6D-8500E455E6B7}" type="sibTrans" cxnId="{2E581EA4-C17F-4768-A7DC-92794D71908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A4ABA82B-A499-4278-A388-3039C7318D5D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GEMBIRA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12CE73F9-E7DE-46C4-ADDB-65932C3906CD}" type="parTrans" cxnId="{8299161E-2B2D-45DF-802F-40DA0A708EF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74F9A248-12AF-4113-B6D5-2012B6C38D8A}" type="sibTrans" cxnId="{8299161E-2B2D-45DF-802F-40DA0A708EF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D3C4785-4B60-4F60-A8CA-93717A667E38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RAGU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6CC959E-4FCC-413B-A0CE-F00B84A238D3}" type="parTrans" cxnId="{73EE5899-E915-4682-BA87-3D3771C1FB0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29C8905-E32C-49EB-924A-E6EAAE8DD8AE}" type="sibTrans" cxnId="{73EE5899-E915-4682-BA87-3D3771C1FB03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CE1789B-4B04-452B-83A0-875774E7B0E9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KASIH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ACF9304-E079-4ADF-813B-02BD6970836B}" type="parTrans" cxnId="{30D7E244-3C50-463D-A1D4-615D08BFB18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37538B6-4D09-4CA0-8A86-F94C3C89C873}" type="sibTrans" cxnId="{30D7E244-3C50-463D-A1D4-615D08BFB18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C671ADF2-E9F9-411F-A17C-9085109EA6AC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SAYANG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6EFE0493-ADBF-4A6E-A571-BBE57C2A6AD9}" type="parTrans" cxnId="{5F2259DE-7D35-4651-A6BD-6B668AA491EE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FFCDF9E-30A1-4176-AA00-AAF145BE7FBC}" type="sibTrans" cxnId="{5F2259DE-7D35-4651-A6BD-6B668AA491EE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0A7F97D8-6516-46AC-ADFC-1F34B2CF2EC6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CINTA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007CFCA-0489-4D2D-BD4A-8EE30AAC0598}" type="parTrans" cxnId="{918FA308-6817-4294-9785-1AC106ACB00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E83BF90-B376-4674-86C2-FCD8D6DB59AE}" type="sibTrans" cxnId="{918FA308-6817-4294-9785-1AC106ACB00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1E467E86-0AD1-4E6C-BE6B-8D76B37AE304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TAKUT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2DBC5DC9-5789-49E5-A311-E7C9A5B6D4E6}" type="parTrans" cxnId="{F85DB004-A1D6-4002-B649-B34B8525AC9A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4468DBF-6249-43C8-9C72-862863CEA682}" type="sibTrans" cxnId="{F85DB004-A1D6-4002-B649-B34B8525AC9A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B429811C-DAF8-4FE9-8AE5-6D3B27973C6E}" type="pres">
      <dgm:prSet presAssocID="{2C125FE2-A1B3-487C-AECD-47F877DD973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EB7C2AF2-B190-4FD2-AA7F-1FEF4701919F}" type="pres">
      <dgm:prSet presAssocID="{992AE721-DF51-473D-A3AA-9EE4FD57BE71}" presName="centerShape" presStyleLbl="node0" presStyleIdx="0" presStyleCnt="1" custScaleX="333073" custScaleY="181545"/>
      <dgm:spPr/>
      <dgm:t>
        <a:bodyPr/>
        <a:lstStyle/>
        <a:p>
          <a:endParaRPr lang="en-MY"/>
        </a:p>
      </dgm:t>
    </dgm:pt>
    <dgm:pt modelId="{C0F271F6-5112-4DE1-B635-6B2F5DFEB135}" type="pres">
      <dgm:prSet presAssocID="{7A55646B-F71E-442C-BF47-B6ED3775786F}" presName="Name9" presStyleLbl="parChTrans1D2" presStyleIdx="0" presStyleCnt="10"/>
      <dgm:spPr/>
      <dgm:t>
        <a:bodyPr/>
        <a:lstStyle/>
        <a:p>
          <a:endParaRPr lang="en-MY"/>
        </a:p>
      </dgm:t>
    </dgm:pt>
    <dgm:pt modelId="{8154009F-F762-42E6-9081-74789CB406CA}" type="pres">
      <dgm:prSet presAssocID="{7A55646B-F71E-442C-BF47-B6ED3775786F}" presName="connTx" presStyleLbl="parChTrans1D2" presStyleIdx="0" presStyleCnt="10"/>
      <dgm:spPr/>
      <dgm:t>
        <a:bodyPr/>
        <a:lstStyle/>
        <a:p>
          <a:endParaRPr lang="en-MY"/>
        </a:p>
      </dgm:t>
    </dgm:pt>
    <dgm:pt modelId="{EFE821DA-F2BF-477E-AC89-76D33105A129}" type="pres">
      <dgm:prSet presAssocID="{C1D191DA-374D-445D-BE89-58AE5C2B3AA2}" presName="node" presStyleLbl="node1" presStyleIdx="0" presStyleCnt="10" custScaleX="196098" custScaleY="91949" custRadScaleRad="109395" custRadScaleInc="-14595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FCC311C-6D6C-492A-8613-725332FBD4BF}" type="pres">
      <dgm:prSet presAssocID="{64F33EE6-AA02-413F-9492-AF73BB9DD94B}" presName="Name9" presStyleLbl="parChTrans1D2" presStyleIdx="1" presStyleCnt="10"/>
      <dgm:spPr/>
      <dgm:t>
        <a:bodyPr/>
        <a:lstStyle/>
        <a:p>
          <a:endParaRPr lang="en-MY"/>
        </a:p>
      </dgm:t>
    </dgm:pt>
    <dgm:pt modelId="{55A4E9CF-C854-4B9D-9DC3-FE2A4D31F402}" type="pres">
      <dgm:prSet presAssocID="{64F33EE6-AA02-413F-9492-AF73BB9DD94B}" presName="connTx" presStyleLbl="parChTrans1D2" presStyleIdx="1" presStyleCnt="10"/>
      <dgm:spPr/>
      <dgm:t>
        <a:bodyPr/>
        <a:lstStyle/>
        <a:p>
          <a:endParaRPr lang="en-MY"/>
        </a:p>
      </dgm:t>
    </dgm:pt>
    <dgm:pt modelId="{FEC16D0F-020E-4080-A4AF-910D6CEAF7E4}" type="pres">
      <dgm:prSet presAssocID="{27BE999D-4A4A-435A-B44B-409176A93B05}" presName="node" presStyleLbl="node1" presStyleIdx="1" presStyleCnt="10" custScaleX="214308" custRadScaleRad="114557" custRadScaleInc="-978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615E623-F04C-4389-A0FE-4DF5A4CB25ED}" type="pres">
      <dgm:prSet presAssocID="{01FF1AE0-4D5F-4FF5-89B1-DF40567AB72E}" presName="Name9" presStyleLbl="parChTrans1D2" presStyleIdx="2" presStyleCnt="10"/>
      <dgm:spPr/>
      <dgm:t>
        <a:bodyPr/>
        <a:lstStyle/>
        <a:p>
          <a:endParaRPr lang="en-MY"/>
        </a:p>
      </dgm:t>
    </dgm:pt>
    <dgm:pt modelId="{D9901A4C-D8F7-472C-AE46-3F406C4758F3}" type="pres">
      <dgm:prSet presAssocID="{01FF1AE0-4D5F-4FF5-89B1-DF40567AB72E}" presName="connTx" presStyleLbl="parChTrans1D2" presStyleIdx="2" presStyleCnt="10"/>
      <dgm:spPr/>
      <dgm:t>
        <a:bodyPr/>
        <a:lstStyle/>
        <a:p>
          <a:endParaRPr lang="en-MY"/>
        </a:p>
      </dgm:t>
    </dgm:pt>
    <dgm:pt modelId="{2F5AF480-D15E-477A-846B-1783AF4A1747}" type="pres">
      <dgm:prSet presAssocID="{139A7C33-EB59-4A72-A246-0B131813CC14}" presName="node" presStyleLbl="node1" presStyleIdx="2" presStyleCnt="10" custScaleX="213777" custRadScaleRad="166099" custRadScaleInc="825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9958D50-D9E4-4E98-8511-EFEF5444AEFC}" type="pres">
      <dgm:prSet presAssocID="{5D3DE829-3599-407E-9DB0-0F69C2A27640}" presName="Name9" presStyleLbl="parChTrans1D2" presStyleIdx="3" presStyleCnt="10"/>
      <dgm:spPr/>
      <dgm:t>
        <a:bodyPr/>
        <a:lstStyle/>
        <a:p>
          <a:endParaRPr lang="en-MY"/>
        </a:p>
      </dgm:t>
    </dgm:pt>
    <dgm:pt modelId="{3AB8A026-DB55-4AB5-972D-7B9ED9E65AA6}" type="pres">
      <dgm:prSet presAssocID="{5D3DE829-3599-407E-9DB0-0F69C2A27640}" presName="connTx" presStyleLbl="parChTrans1D2" presStyleIdx="3" presStyleCnt="10"/>
      <dgm:spPr/>
      <dgm:t>
        <a:bodyPr/>
        <a:lstStyle/>
        <a:p>
          <a:endParaRPr lang="en-MY"/>
        </a:p>
      </dgm:t>
    </dgm:pt>
    <dgm:pt modelId="{DC80D6B6-80F1-466A-9F4A-4F7098D3213D}" type="pres">
      <dgm:prSet presAssocID="{56F2E1CC-D5EB-4E3D-9B15-1BB183AB851C}" presName="node" presStyleLbl="node1" presStyleIdx="3" presStyleCnt="10" custScaleX="242092" custRadScaleRad="163136" custRadScaleInc="-7295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BF0AC40-87FC-4644-B02E-A37FE28BE817}" type="pres">
      <dgm:prSet presAssocID="{12CE73F9-E7DE-46C4-ADDB-65932C3906CD}" presName="Name9" presStyleLbl="parChTrans1D2" presStyleIdx="4" presStyleCnt="10"/>
      <dgm:spPr/>
      <dgm:t>
        <a:bodyPr/>
        <a:lstStyle/>
        <a:p>
          <a:endParaRPr lang="en-MY"/>
        </a:p>
      </dgm:t>
    </dgm:pt>
    <dgm:pt modelId="{B4A7FE17-7619-48F3-B9C0-BFAE293D3B5D}" type="pres">
      <dgm:prSet presAssocID="{12CE73F9-E7DE-46C4-ADDB-65932C3906CD}" presName="connTx" presStyleLbl="parChTrans1D2" presStyleIdx="4" presStyleCnt="10"/>
      <dgm:spPr/>
      <dgm:t>
        <a:bodyPr/>
        <a:lstStyle/>
        <a:p>
          <a:endParaRPr lang="en-MY"/>
        </a:p>
      </dgm:t>
    </dgm:pt>
    <dgm:pt modelId="{C5994EE0-D7B7-4E16-9AA1-4E5D86320C7E}" type="pres">
      <dgm:prSet presAssocID="{A4ABA82B-A499-4278-A388-3039C7318D5D}" presName="node" presStyleLbl="node1" presStyleIdx="4" presStyleCnt="10" custScaleX="271453" custRadScaleRad="158302" custRadScaleInc="-12740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C09BA05-0741-45D1-8C91-D1F78EBB2D7E}" type="pres">
      <dgm:prSet presAssocID="{F6CC959E-4FCC-413B-A0CE-F00B84A238D3}" presName="Name9" presStyleLbl="parChTrans1D2" presStyleIdx="5" presStyleCnt="10"/>
      <dgm:spPr/>
      <dgm:t>
        <a:bodyPr/>
        <a:lstStyle/>
        <a:p>
          <a:endParaRPr lang="en-MY"/>
        </a:p>
      </dgm:t>
    </dgm:pt>
    <dgm:pt modelId="{45491E75-A84A-4D21-91B8-80DDF2DD9D99}" type="pres">
      <dgm:prSet presAssocID="{F6CC959E-4FCC-413B-A0CE-F00B84A238D3}" presName="connTx" presStyleLbl="parChTrans1D2" presStyleIdx="5" presStyleCnt="10"/>
      <dgm:spPr/>
      <dgm:t>
        <a:bodyPr/>
        <a:lstStyle/>
        <a:p>
          <a:endParaRPr lang="en-MY"/>
        </a:p>
      </dgm:t>
    </dgm:pt>
    <dgm:pt modelId="{98D80532-EC84-4CDF-8D5B-409C6A93C9B6}" type="pres">
      <dgm:prSet presAssocID="{DD3C4785-4B60-4F60-A8CA-93717A667E38}" presName="node" presStyleLbl="node1" presStyleIdx="5" presStyleCnt="10" custScaleX="200400" custRadScaleRad="105543" custRadScaleInc="-8220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88D1084-1C17-4F2D-AC13-40CB58DB9AEF}" type="pres">
      <dgm:prSet presAssocID="{EACF9304-E079-4ADF-813B-02BD6970836B}" presName="Name9" presStyleLbl="parChTrans1D2" presStyleIdx="6" presStyleCnt="10"/>
      <dgm:spPr/>
      <dgm:t>
        <a:bodyPr/>
        <a:lstStyle/>
        <a:p>
          <a:endParaRPr lang="en-MY"/>
        </a:p>
      </dgm:t>
    </dgm:pt>
    <dgm:pt modelId="{6002A3CA-04EC-430C-8565-830D96451647}" type="pres">
      <dgm:prSet presAssocID="{EACF9304-E079-4ADF-813B-02BD6970836B}" presName="connTx" presStyleLbl="parChTrans1D2" presStyleIdx="6" presStyleCnt="10"/>
      <dgm:spPr/>
      <dgm:t>
        <a:bodyPr/>
        <a:lstStyle/>
        <a:p>
          <a:endParaRPr lang="en-MY"/>
        </a:p>
      </dgm:t>
    </dgm:pt>
    <dgm:pt modelId="{4DD64420-601C-4678-B7F7-17B40AE5F656}" type="pres">
      <dgm:prSet presAssocID="{FCE1789B-4B04-452B-83A0-875774E7B0E9}" presName="node" presStyleLbl="node1" presStyleIdx="6" presStyleCnt="10" custScaleX="210007" custRadScaleRad="129131" custRadScaleInc="995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3E868E1-0D5C-4BAE-9C29-1E6FA1BF35F4}" type="pres">
      <dgm:prSet presAssocID="{6EFE0493-ADBF-4A6E-A571-BBE57C2A6AD9}" presName="Name9" presStyleLbl="parChTrans1D2" presStyleIdx="7" presStyleCnt="10"/>
      <dgm:spPr/>
      <dgm:t>
        <a:bodyPr/>
        <a:lstStyle/>
        <a:p>
          <a:endParaRPr lang="en-MY"/>
        </a:p>
      </dgm:t>
    </dgm:pt>
    <dgm:pt modelId="{A2B9E062-7DFE-4DA6-AF19-44A7F3DB978E}" type="pres">
      <dgm:prSet presAssocID="{6EFE0493-ADBF-4A6E-A571-BBE57C2A6AD9}" presName="connTx" presStyleLbl="parChTrans1D2" presStyleIdx="7" presStyleCnt="10"/>
      <dgm:spPr/>
      <dgm:t>
        <a:bodyPr/>
        <a:lstStyle/>
        <a:p>
          <a:endParaRPr lang="en-MY"/>
        </a:p>
      </dgm:t>
    </dgm:pt>
    <dgm:pt modelId="{F6CBBC21-AEF0-46D2-8A4D-F2A34690795F}" type="pres">
      <dgm:prSet presAssocID="{C671ADF2-E9F9-411F-A17C-9085109EA6AC}" presName="node" presStyleLbl="node1" presStyleIdx="7" presStyleCnt="10" custScaleX="314170" custRadScaleRad="160608" custRadScaleInc="-103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D5F466B-8D94-4553-BE37-E2BC9E2DBA07}" type="pres">
      <dgm:prSet presAssocID="{7007CFCA-0489-4D2D-BD4A-8EE30AAC0598}" presName="Name9" presStyleLbl="parChTrans1D2" presStyleIdx="8" presStyleCnt="10"/>
      <dgm:spPr/>
      <dgm:t>
        <a:bodyPr/>
        <a:lstStyle/>
        <a:p>
          <a:endParaRPr lang="en-MY"/>
        </a:p>
      </dgm:t>
    </dgm:pt>
    <dgm:pt modelId="{AEA9DBA6-03C8-4618-AAD0-0B7CEA51A1E5}" type="pres">
      <dgm:prSet presAssocID="{7007CFCA-0489-4D2D-BD4A-8EE30AAC0598}" presName="connTx" presStyleLbl="parChTrans1D2" presStyleIdx="8" presStyleCnt="10"/>
      <dgm:spPr/>
      <dgm:t>
        <a:bodyPr/>
        <a:lstStyle/>
        <a:p>
          <a:endParaRPr lang="en-MY"/>
        </a:p>
      </dgm:t>
    </dgm:pt>
    <dgm:pt modelId="{79F5F1C6-0AA7-47D5-92BE-9C9825865F84}" type="pres">
      <dgm:prSet presAssocID="{0A7F97D8-6516-46AC-ADFC-1F34B2CF2EC6}" presName="node" presStyleLbl="node1" presStyleIdx="8" presStyleCnt="10" custScaleX="249815" custRadScaleRad="153350" custRadScaleInc="-7237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9515005-6182-4A87-ABC5-D8040641350A}" type="pres">
      <dgm:prSet presAssocID="{2DBC5DC9-5789-49E5-A311-E7C9A5B6D4E6}" presName="Name9" presStyleLbl="parChTrans1D2" presStyleIdx="9" presStyleCnt="10"/>
      <dgm:spPr/>
      <dgm:t>
        <a:bodyPr/>
        <a:lstStyle/>
        <a:p>
          <a:endParaRPr lang="en-MY"/>
        </a:p>
      </dgm:t>
    </dgm:pt>
    <dgm:pt modelId="{44FF30BD-9950-4BEF-801F-C9FA3F7F227E}" type="pres">
      <dgm:prSet presAssocID="{2DBC5DC9-5789-49E5-A311-E7C9A5B6D4E6}" presName="connTx" presStyleLbl="parChTrans1D2" presStyleIdx="9" presStyleCnt="10"/>
      <dgm:spPr/>
      <dgm:t>
        <a:bodyPr/>
        <a:lstStyle/>
        <a:p>
          <a:endParaRPr lang="en-MY"/>
        </a:p>
      </dgm:t>
    </dgm:pt>
    <dgm:pt modelId="{3F66B023-2C47-41C9-AEC1-B8382A7550A1}" type="pres">
      <dgm:prSet presAssocID="{1E467E86-0AD1-4E6C-BE6B-8D76B37AE304}" presName="node" presStyleLbl="node1" presStyleIdx="9" presStyleCnt="10" custScaleX="228595" custRadScaleRad="200982" custRadScaleInc="-15250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3DDCBF31-7C15-4164-A2E1-E7A41960C02B}" type="presOf" srcId="{64F33EE6-AA02-413F-9492-AF73BB9DD94B}" destId="{FFCC311C-6D6C-492A-8613-725332FBD4BF}" srcOrd="0" destOrd="0" presId="urn:microsoft.com/office/officeart/2005/8/layout/radial1"/>
    <dgm:cxn modelId="{918FA308-6817-4294-9785-1AC106ACB004}" srcId="{992AE721-DF51-473D-A3AA-9EE4FD57BE71}" destId="{0A7F97D8-6516-46AC-ADFC-1F34B2CF2EC6}" srcOrd="8" destOrd="0" parTransId="{7007CFCA-0489-4D2D-BD4A-8EE30AAC0598}" sibTransId="{FE83BF90-B376-4674-86C2-FCD8D6DB59AE}"/>
    <dgm:cxn modelId="{D3BCFBEE-1960-40AA-B98E-4E2925B03D04}" type="presOf" srcId="{EACF9304-E079-4ADF-813B-02BD6970836B}" destId="{C88D1084-1C17-4F2D-AC13-40CB58DB9AEF}" srcOrd="0" destOrd="0" presId="urn:microsoft.com/office/officeart/2005/8/layout/radial1"/>
    <dgm:cxn modelId="{5BDE2C13-9A42-4E34-AF66-F93A62333637}" type="presOf" srcId="{5D3DE829-3599-407E-9DB0-0F69C2A27640}" destId="{19958D50-D9E4-4E98-8511-EFEF5444AEFC}" srcOrd="0" destOrd="0" presId="urn:microsoft.com/office/officeart/2005/8/layout/radial1"/>
    <dgm:cxn modelId="{30D7E244-3C50-463D-A1D4-615D08BFB189}" srcId="{992AE721-DF51-473D-A3AA-9EE4FD57BE71}" destId="{FCE1789B-4B04-452B-83A0-875774E7B0E9}" srcOrd="6" destOrd="0" parTransId="{EACF9304-E079-4ADF-813B-02BD6970836B}" sibTransId="{537538B6-4D09-4CA0-8A86-F94C3C89C873}"/>
    <dgm:cxn modelId="{0A1AB08F-A918-4B72-BDE5-B8000A16FB58}" type="presOf" srcId="{5D3DE829-3599-407E-9DB0-0F69C2A27640}" destId="{3AB8A026-DB55-4AB5-972D-7B9ED9E65AA6}" srcOrd="1" destOrd="0" presId="urn:microsoft.com/office/officeart/2005/8/layout/radial1"/>
    <dgm:cxn modelId="{2E581EA4-C17F-4768-A7DC-92794D719084}" srcId="{992AE721-DF51-473D-A3AA-9EE4FD57BE71}" destId="{56F2E1CC-D5EB-4E3D-9B15-1BB183AB851C}" srcOrd="3" destOrd="0" parTransId="{5D3DE829-3599-407E-9DB0-0F69C2A27640}" sibTransId="{5443153A-4ABE-4A52-BA6D-8500E455E6B7}"/>
    <dgm:cxn modelId="{90D5BCB1-099B-404D-A337-51365A8A5370}" type="presOf" srcId="{7007CFCA-0489-4D2D-BD4A-8EE30AAC0598}" destId="{AEA9DBA6-03C8-4618-AAD0-0B7CEA51A1E5}" srcOrd="1" destOrd="0" presId="urn:microsoft.com/office/officeart/2005/8/layout/radial1"/>
    <dgm:cxn modelId="{60F2F2B1-8DB0-4773-884E-3168AC1EFDA2}" type="presOf" srcId="{7A55646B-F71E-442C-BF47-B6ED3775786F}" destId="{8154009F-F762-42E6-9081-74789CB406CA}" srcOrd="1" destOrd="0" presId="urn:microsoft.com/office/officeart/2005/8/layout/radial1"/>
    <dgm:cxn modelId="{2602793D-8693-404F-9F56-4E3C7EA8F8A0}" type="presOf" srcId="{1E467E86-0AD1-4E6C-BE6B-8D76B37AE304}" destId="{3F66B023-2C47-41C9-AEC1-B8382A7550A1}" srcOrd="0" destOrd="0" presId="urn:microsoft.com/office/officeart/2005/8/layout/radial1"/>
    <dgm:cxn modelId="{73EE5899-E915-4682-BA87-3D3771C1FB03}" srcId="{992AE721-DF51-473D-A3AA-9EE4FD57BE71}" destId="{DD3C4785-4B60-4F60-A8CA-93717A667E38}" srcOrd="5" destOrd="0" parTransId="{F6CC959E-4FCC-413B-A0CE-F00B84A238D3}" sibTransId="{B29C8905-E32C-49EB-924A-E6EAAE8DD8AE}"/>
    <dgm:cxn modelId="{EA342AF0-FFBE-42C5-8BA4-862BDFE4CBA7}" type="presOf" srcId="{DD3C4785-4B60-4F60-A8CA-93717A667E38}" destId="{98D80532-EC84-4CDF-8D5B-409C6A93C9B6}" srcOrd="0" destOrd="0" presId="urn:microsoft.com/office/officeart/2005/8/layout/radial1"/>
    <dgm:cxn modelId="{9956E11D-1BB0-41F7-9903-C798E74250C6}" srcId="{992AE721-DF51-473D-A3AA-9EE4FD57BE71}" destId="{27BE999D-4A4A-435A-B44B-409176A93B05}" srcOrd="1" destOrd="0" parTransId="{64F33EE6-AA02-413F-9492-AF73BB9DD94B}" sibTransId="{CC0AA790-40AA-4C8B-8358-6B84AAE4208E}"/>
    <dgm:cxn modelId="{8B89A075-9EB9-4902-8BBA-E28D073E8FED}" srcId="{992AE721-DF51-473D-A3AA-9EE4FD57BE71}" destId="{139A7C33-EB59-4A72-A246-0B131813CC14}" srcOrd="2" destOrd="0" parTransId="{01FF1AE0-4D5F-4FF5-89B1-DF40567AB72E}" sibTransId="{35430C49-ECA4-4164-AD82-150A41EEA715}"/>
    <dgm:cxn modelId="{CD0AF7CE-41F5-4A50-BE05-5107823A5851}" type="presOf" srcId="{2C125FE2-A1B3-487C-AECD-47F877DD973A}" destId="{B429811C-DAF8-4FE9-8AE5-6D3B27973C6E}" srcOrd="0" destOrd="0" presId="urn:microsoft.com/office/officeart/2005/8/layout/radial1"/>
    <dgm:cxn modelId="{A8D7DB03-51E6-4574-B13D-75C99CDFF971}" type="presOf" srcId="{EACF9304-E079-4ADF-813B-02BD6970836B}" destId="{6002A3CA-04EC-430C-8565-830D96451647}" srcOrd="1" destOrd="0" presId="urn:microsoft.com/office/officeart/2005/8/layout/radial1"/>
    <dgm:cxn modelId="{F85DB004-A1D6-4002-B649-B34B8525AC9A}" srcId="{992AE721-DF51-473D-A3AA-9EE4FD57BE71}" destId="{1E467E86-0AD1-4E6C-BE6B-8D76B37AE304}" srcOrd="9" destOrd="0" parTransId="{2DBC5DC9-5789-49E5-A311-E7C9A5B6D4E6}" sibTransId="{D4468DBF-6249-43C8-9C72-862863CEA682}"/>
    <dgm:cxn modelId="{D5605150-CB79-4AAA-93BB-F73A7B52940A}" type="presOf" srcId="{F6CC959E-4FCC-413B-A0CE-F00B84A238D3}" destId="{CC09BA05-0741-45D1-8C91-D1F78EBB2D7E}" srcOrd="0" destOrd="0" presId="urn:microsoft.com/office/officeart/2005/8/layout/radial1"/>
    <dgm:cxn modelId="{77298A9F-48D3-4D14-A0F7-025FE0D72BE0}" type="presOf" srcId="{56F2E1CC-D5EB-4E3D-9B15-1BB183AB851C}" destId="{DC80D6B6-80F1-466A-9F4A-4F7098D3213D}" srcOrd="0" destOrd="0" presId="urn:microsoft.com/office/officeart/2005/8/layout/radial1"/>
    <dgm:cxn modelId="{F9032F38-FE17-4B48-9801-2472B11DECFE}" type="presOf" srcId="{2DBC5DC9-5789-49E5-A311-E7C9A5B6D4E6}" destId="{69515005-6182-4A87-ABC5-D8040641350A}" srcOrd="0" destOrd="0" presId="urn:microsoft.com/office/officeart/2005/8/layout/radial1"/>
    <dgm:cxn modelId="{0ACBA066-A9D3-4907-9590-256942BA0571}" type="presOf" srcId="{139A7C33-EB59-4A72-A246-0B131813CC14}" destId="{2F5AF480-D15E-477A-846B-1783AF4A1747}" srcOrd="0" destOrd="0" presId="urn:microsoft.com/office/officeart/2005/8/layout/radial1"/>
    <dgm:cxn modelId="{CBDFD342-A43A-438F-A0CC-968844553584}" srcId="{992AE721-DF51-473D-A3AA-9EE4FD57BE71}" destId="{C1D191DA-374D-445D-BE89-58AE5C2B3AA2}" srcOrd="0" destOrd="0" parTransId="{7A55646B-F71E-442C-BF47-B6ED3775786F}" sibTransId="{B1BC7571-5290-4CD6-B92C-E45C3D756021}"/>
    <dgm:cxn modelId="{FE589D8D-10C6-4398-ADD5-2EBF92D1E3F3}" type="presOf" srcId="{64F33EE6-AA02-413F-9492-AF73BB9DD94B}" destId="{55A4E9CF-C854-4B9D-9DC3-FE2A4D31F402}" srcOrd="1" destOrd="0" presId="urn:microsoft.com/office/officeart/2005/8/layout/radial1"/>
    <dgm:cxn modelId="{667A21B6-FAC3-4783-A0DB-C7AFA1EA07F7}" type="presOf" srcId="{01FF1AE0-4D5F-4FF5-89B1-DF40567AB72E}" destId="{D9901A4C-D8F7-472C-AE46-3F406C4758F3}" srcOrd="1" destOrd="0" presId="urn:microsoft.com/office/officeart/2005/8/layout/radial1"/>
    <dgm:cxn modelId="{A7BA6505-E5DE-47C0-9D54-B31BEB339A32}" type="presOf" srcId="{FCE1789B-4B04-452B-83A0-875774E7B0E9}" destId="{4DD64420-601C-4678-B7F7-17B40AE5F656}" srcOrd="0" destOrd="0" presId="urn:microsoft.com/office/officeart/2005/8/layout/radial1"/>
    <dgm:cxn modelId="{67138871-B410-4D3D-B299-92242E64E967}" type="presOf" srcId="{6EFE0493-ADBF-4A6E-A571-BBE57C2A6AD9}" destId="{A2B9E062-7DFE-4DA6-AF19-44A7F3DB978E}" srcOrd="1" destOrd="0" presId="urn:microsoft.com/office/officeart/2005/8/layout/radial1"/>
    <dgm:cxn modelId="{F1CC54A2-9CF0-45BB-8FCA-FB7D1721C21B}" type="presOf" srcId="{C671ADF2-E9F9-411F-A17C-9085109EA6AC}" destId="{F6CBBC21-AEF0-46D2-8A4D-F2A34690795F}" srcOrd="0" destOrd="0" presId="urn:microsoft.com/office/officeart/2005/8/layout/radial1"/>
    <dgm:cxn modelId="{F7E8939F-C65A-4F29-8BAC-AFF5A18E382A}" type="presOf" srcId="{27BE999D-4A4A-435A-B44B-409176A93B05}" destId="{FEC16D0F-020E-4080-A4AF-910D6CEAF7E4}" srcOrd="0" destOrd="0" presId="urn:microsoft.com/office/officeart/2005/8/layout/radial1"/>
    <dgm:cxn modelId="{5F2259DE-7D35-4651-A6BD-6B668AA491EE}" srcId="{992AE721-DF51-473D-A3AA-9EE4FD57BE71}" destId="{C671ADF2-E9F9-411F-A17C-9085109EA6AC}" srcOrd="7" destOrd="0" parTransId="{6EFE0493-ADBF-4A6E-A571-BBE57C2A6AD9}" sibTransId="{BFFCDF9E-30A1-4176-AA00-AAF145BE7FBC}"/>
    <dgm:cxn modelId="{9BF97B40-8322-4C7F-8DD5-477D712D445D}" type="presOf" srcId="{01FF1AE0-4D5F-4FF5-89B1-DF40567AB72E}" destId="{5615E623-F04C-4389-A0FE-4DF5A4CB25ED}" srcOrd="0" destOrd="0" presId="urn:microsoft.com/office/officeart/2005/8/layout/radial1"/>
    <dgm:cxn modelId="{C0C0CB7F-ED3D-4BC7-9F45-536286885BF1}" type="presOf" srcId="{7A55646B-F71E-442C-BF47-B6ED3775786F}" destId="{C0F271F6-5112-4DE1-B635-6B2F5DFEB135}" srcOrd="0" destOrd="0" presId="urn:microsoft.com/office/officeart/2005/8/layout/radial1"/>
    <dgm:cxn modelId="{8299161E-2B2D-45DF-802F-40DA0A708EF3}" srcId="{992AE721-DF51-473D-A3AA-9EE4FD57BE71}" destId="{A4ABA82B-A499-4278-A388-3039C7318D5D}" srcOrd="4" destOrd="0" parTransId="{12CE73F9-E7DE-46C4-ADDB-65932C3906CD}" sibTransId="{74F9A248-12AF-4113-B6D5-2012B6C38D8A}"/>
    <dgm:cxn modelId="{09FC67F2-14B9-4DE4-8844-C4C376521F67}" type="presOf" srcId="{12CE73F9-E7DE-46C4-ADDB-65932C3906CD}" destId="{ABF0AC40-87FC-4644-B02E-A37FE28BE817}" srcOrd="0" destOrd="0" presId="urn:microsoft.com/office/officeart/2005/8/layout/radial1"/>
    <dgm:cxn modelId="{3028DDBB-F292-41F2-9A94-87F493FEE51D}" type="presOf" srcId="{992AE721-DF51-473D-A3AA-9EE4FD57BE71}" destId="{EB7C2AF2-B190-4FD2-AA7F-1FEF4701919F}" srcOrd="0" destOrd="0" presId="urn:microsoft.com/office/officeart/2005/8/layout/radial1"/>
    <dgm:cxn modelId="{53D59FE9-7E1F-42C0-A3CA-6D350E9339DE}" type="presOf" srcId="{7007CFCA-0489-4D2D-BD4A-8EE30AAC0598}" destId="{FD5F466B-8D94-4553-BE37-E2BC9E2DBA07}" srcOrd="0" destOrd="0" presId="urn:microsoft.com/office/officeart/2005/8/layout/radial1"/>
    <dgm:cxn modelId="{4EE60F51-3A10-4965-B08F-B2FA2CF09D61}" type="presOf" srcId="{C1D191DA-374D-445D-BE89-58AE5C2B3AA2}" destId="{EFE821DA-F2BF-477E-AC89-76D33105A129}" srcOrd="0" destOrd="0" presId="urn:microsoft.com/office/officeart/2005/8/layout/radial1"/>
    <dgm:cxn modelId="{81FC7DF3-0A32-404A-8C4C-F3F3FF893C94}" type="presOf" srcId="{2DBC5DC9-5789-49E5-A311-E7C9A5B6D4E6}" destId="{44FF30BD-9950-4BEF-801F-C9FA3F7F227E}" srcOrd="1" destOrd="0" presId="urn:microsoft.com/office/officeart/2005/8/layout/radial1"/>
    <dgm:cxn modelId="{A4B6AFFA-C98F-4D54-B888-D5100E5AF796}" type="presOf" srcId="{0A7F97D8-6516-46AC-ADFC-1F34B2CF2EC6}" destId="{79F5F1C6-0AA7-47D5-92BE-9C9825865F84}" srcOrd="0" destOrd="0" presId="urn:microsoft.com/office/officeart/2005/8/layout/radial1"/>
    <dgm:cxn modelId="{D3980614-2BF2-4365-B1DE-EB13136E4385}" type="presOf" srcId="{6EFE0493-ADBF-4A6E-A571-BBE57C2A6AD9}" destId="{03E868E1-0D5C-4BAE-9C29-1E6FA1BF35F4}" srcOrd="0" destOrd="0" presId="urn:microsoft.com/office/officeart/2005/8/layout/radial1"/>
    <dgm:cxn modelId="{938C0E46-DB5F-4E91-9F37-D773FCA40883}" type="presOf" srcId="{12CE73F9-E7DE-46C4-ADDB-65932C3906CD}" destId="{B4A7FE17-7619-48F3-B9C0-BFAE293D3B5D}" srcOrd="1" destOrd="0" presId="urn:microsoft.com/office/officeart/2005/8/layout/radial1"/>
    <dgm:cxn modelId="{BF97D891-BE9B-47F5-B191-4BF5991CE12D}" type="presOf" srcId="{F6CC959E-4FCC-413B-A0CE-F00B84A238D3}" destId="{45491E75-A84A-4D21-91B8-80DDF2DD9D99}" srcOrd="1" destOrd="0" presId="urn:microsoft.com/office/officeart/2005/8/layout/radial1"/>
    <dgm:cxn modelId="{6292ABA0-D5A9-4E3F-AB66-C1E00FE5DF4C}" type="presOf" srcId="{A4ABA82B-A499-4278-A388-3039C7318D5D}" destId="{C5994EE0-D7B7-4E16-9AA1-4E5D86320C7E}" srcOrd="0" destOrd="0" presId="urn:microsoft.com/office/officeart/2005/8/layout/radial1"/>
    <dgm:cxn modelId="{B979EF6B-AC39-45DC-A596-4299FD492277}" type="presParOf" srcId="{B429811C-DAF8-4FE9-8AE5-6D3B27973C6E}" destId="{EB7C2AF2-B190-4FD2-AA7F-1FEF4701919F}" srcOrd="0" destOrd="0" presId="urn:microsoft.com/office/officeart/2005/8/layout/radial1"/>
    <dgm:cxn modelId="{83B0DDA1-B38D-4D77-B183-C043D7D1854F}" type="presParOf" srcId="{B429811C-DAF8-4FE9-8AE5-6D3B27973C6E}" destId="{C0F271F6-5112-4DE1-B635-6B2F5DFEB135}" srcOrd="1" destOrd="0" presId="urn:microsoft.com/office/officeart/2005/8/layout/radial1"/>
    <dgm:cxn modelId="{A07C5BD5-CC15-4B47-80A6-5FC237DA185C}" type="presParOf" srcId="{C0F271F6-5112-4DE1-B635-6B2F5DFEB135}" destId="{8154009F-F762-42E6-9081-74789CB406CA}" srcOrd="0" destOrd="0" presId="urn:microsoft.com/office/officeart/2005/8/layout/radial1"/>
    <dgm:cxn modelId="{A33B758A-9DB7-4BB9-B19B-D2754ED6B464}" type="presParOf" srcId="{B429811C-DAF8-4FE9-8AE5-6D3B27973C6E}" destId="{EFE821DA-F2BF-477E-AC89-76D33105A129}" srcOrd="2" destOrd="0" presId="urn:microsoft.com/office/officeart/2005/8/layout/radial1"/>
    <dgm:cxn modelId="{E689A977-A2CF-4741-8392-178D64BE58FA}" type="presParOf" srcId="{B429811C-DAF8-4FE9-8AE5-6D3B27973C6E}" destId="{FFCC311C-6D6C-492A-8613-725332FBD4BF}" srcOrd="3" destOrd="0" presId="urn:microsoft.com/office/officeart/2005/8/layout/radial1"/>
    <dgm:cxn modelId="{D4162A3C-D665-4CAE-A682-424609A6E0FC}" type="presParOf" srcId="{FFCC311C-6D6C-492A-8613-725332FBD4BF}" destId="{55A4E9CF-C854-4B9D-9DC3-FE2A4D31F402}" srcOrd="0" destOrd="0" presId="urn:microsoft.com/office/officeart/2005/8/layout/radial1"/>
    <dgm:cxn modelId="{254BFAB2-561A-4028-A9C5-C21499AEB172}" type="presParOf" srcId="{B429811C-DAF8-4FE9-8AE5-6D3B27973C6E}" destId="{FEC16D0F-020E-4080-A4AF-910D6CEAF7E4}" srcOrd="4" destOrd="0" presId="urn:microsoft.com/office/officeart/2005/8/layout/radial1"/>
    <dgm:cxn modelId="{44A56383-D410-47CB-8548-0B3D634873A9}" type="presParOf" srcId="{B429811C-DAF8-4FE9-8AE5-6D3B27973C6E}" destId="{5615E623-F04C-4389-A0FE-4DF5A4CB25ED}" srcOrd="5" destOrd="0" presId="urn:microsoft.com/office/officeart/2005/8/layout/radial1"/>
    <dgm:cxn modelId="{5116CAA0-BC4A-4288-93AE-8D5AB4CC0EB9}" type="presParOf" srcId="{5615E623-F04C-4389-A0FE-4DF5A4CB25ED}" destId="{D9901A4C-D8F7-472C-AE46-3F406C4758F3}" srcOrd="0" destOrd="0" presId="urn:microsoft.com/office/officeart/2005/8/layout/radial1"/>
    <dgm:cxn modelId="{8D9235A4-EC50-4560-AA87-861068282EC6}" type="presParOf" srcId="{B429811C-DAF8-4FE9-8AE5-6D3B27973C6E}" destId="{2F5AF480-D15E-477A-846B-1783AF4A1747}" srcOrd="6" destOrd="0" presId="urn:microsoft.com/office/officeart/2005/8/layout/radial1"/>
    <dgm:cxn modelId="{C28C0D1E-B5C2-4267-8041-0E66E4A7E04D}" type="presParOf" srcId="{B429811C-DAF8-4FE9-8AE5-6D3B27973C6E}" destId="{19958D50-D9E4-4E98-8511-EFEF5444AEFC}" srcOrd="7" destOrd="0" presId="urn:microsoft.com/office/officeart/2005/8/layout/radial1"/>
    <dgm:cxn modelId="{2A044BAA-8CA8-4E7A-A2C9-E59A0FD07746}" type="presParOf" srcId="{19958D50-D9E4-4E98-8511-EFEF5444AEFC}" destId="{3AB8A026-DB55-4AB5-972D-7B9ED9E65AA6}" srcOrd="0" destOrd="0" presId="urn:microsoft.com/office/officeart/2005/8/layout/radial1"/>
    <dgm:cxn modelId="{D83DD6A6-EB78-461E-8CB4-563882D78BF0}" type="presParOf" srcId="{B429811C-DAF8-4FE9-8AE5-6D3B27973C6E}" destId="{DC80D6B6-80F1-466A-9F4A-4F7098D3213D}" srcOrd="8" destOrd="0" presId="urn:microsoft.com/office/officeart/2005/8/layout/radial1"/>
    <dgm:cxn modelId="{1D3206E9-70C3-4EEF-8F1C-96EAAD926202}" type="presParOf" srcId="{B429811C-DAF8-4FE9-8AE5-6D3B27973C6E}" destId="{ABF0AC40-87FC-4644-B02E-A37FE28BE817}" srcOrd="9" destOrd="0" presId="urn:microsoft.com/office/officeart/2005/8/layout/radial1"/>
    <dgm:cxn modelId="{7638E7DE-01EC-4AD3-ACD0-0E7C8ED420BE}" type="presParOf" srcId="{ABF0AC40-87FC-4644-B02E-A37FE28BE817}" destId="{B4A7FE17-7619-48F3-B9C0-BFAE293D3B5D}" srcOrd="0" destOrd="0" presId="urn:microsoft.com/office/officeart/2005/8/layout/radial1"/>
    <dgm:cxn modelId="{8637801C-F7DA-4383-B613-D28F49690E7B}" type="presParOf" srcId="{B429811C-DAF8-4FE9-8AE5-6D3B27973C6E}" destId="{C5994EE0-D7B7-4E16-9AA1-4E5D86320C7E}" srcOrd="10" destOrd="0" presId="urn:microsoft.com/office/officeart/2005/8/layout/radial1"/>
    <dgm:cxn modelId="{25502074-D24E-4BD0-9223-F9F7B5FFDFC8}" type="presParOf" srcId="{B429811C-DAF8-4FE9-8AE5-6D3B27973C6E}" destId="{CC09BA05-0741-45D1-8C91-D1F78EBB2D7E}" srcOrd="11" destOrd="0" presId="urn:microsoft.com/office/officeart/2005/8/layout/radial1"/>
    <dgm:cxn modelId="{1CFFFF1B-E744-4B20-9BA2-199AD7DCEDF3}" type="presParOf" srcId="{CC09BA05-0741-45D1-8C91-D1F78EBB2D7E}" destId="{45491E75-A84A-4D21-91B8-80DDF2DD9D99}" srcOrd="0" destOrd="0" presId="urn:microsoft.com/office/officeart/2005/8/layout/radial1"/>
    <dgm:cxn modelId="{EDBB9F71-AED4-4A0B-8A95-75DBF4ECCF7B}" type="presParOf" srcId="{B429811C-DAF8-4FE9-8AE5-6D3B27973C6E}" destId="{98D80532-EC84-4CDF-8D5B-409C6A93C9B6}" srcOrd="12" destOrd="0" presId="urn:microsoft.com/office/officeart/2005/8/layout/radial1"/>
    <dgm:cxn modelId="{EA08453B-96FD-426E-8189-26ACD7763DEA}" type="presParOf" srcId="{B429811C-DAF8-4FE9-8AE5-6D3B27973C6E}" destId="{C88D1084-1C17-4F2D-AC13-40CB58DB9AEF}" srcOrd="13" destOrd="0" presId="urn:microsoft.com/office/officeart/2005/8/layout/radial1"/>
    <dgm:cxn modelId="{EA8B1187-5A16-4A47-A2B4-C4C0A22F573E}" type="presParOf" srcId="{C88D1084-1C17-4F2D-AC13-40CB58DB9AEF}" destId="{6002A3CA-04EC-430C-8565-830D96451647}" srcOrd="0" destOrd="0" presId="urn:microsoft.com/office/officeart/2005/8/layout/radial1"/>
    <dgm:cxn modelId="{9BC51C70-F90C-4EDF-9CE2-F589834ED9D8}" type="presParOf" srcId="{B429811C-DAF8-4FE9-8AE5-6D3B27973C6E}" destId="{4DD64420-601C-4678-B7F7-17B40AE5F656}" srcOrd="14" destOrd="0" presId="urn:microsoft.com/office/officeart/2005/8/layout/radial1"/>
    <dgm:cxn modelId="{6107C5BB-2513-4F9C-A04F-314BDD9B25D6}" type="presParOf" srcId="{B429811C-DAF8-4FE9-8AE5-6D3B27973C6E}" destId="{03E868E1-0D5C-4BAE-9C29-1E6FA1BF35F4}" srcOrd="15" destOrd="0" presId="urn:microsoft.com/office/officeart/2005/8/layout/radial1"/>
    <dgm:cxn modelId="{CC0D2435-D9EB-4D6B-9A2A-494A66D07E68}" type="presParOf" srcId="{03E868E1-0D5C-4BAE-9C29-1E6FA1BF35F4}" destId="{A2B9E062-7DFE-4DA6-AF19-44A7F3DB978E}" srcOrd="0" destOrd="0" presId="urn:microsoft.com/office/officeart/2005/8/layout/radial1"/>
    <dgm:cxn modelId="{29B3C054-3A04-4AAE-B692-A2166E6F3068}" type="presParOf" srcId="{B429811C-DAF8-4FE9-8AE5-6D3B27973C6E}" destId="{F6CBBC21-AEF0-46D2-8A4D-F2A34690795F}" srcOrd="16" destOrd="0" presId="urn:microsoft.com/office/officeart/2005/8/layout/radial1"/>
    <dgm:cxn modelId="{69E6CAA6-0674-42E7-9C8E-67D7C953D0C8}" type="presParOf" srcId="{B429811C-DAF8-4FE9-8AE5-6D3B27973C6E}" destId="{FD5F466B-8D94-4553-BE37-E2BC9E2DBA07}" srcOrd="17" destOrd="0" presId="urn:microsoft.com/office/officeart/2005/8/layout/radial1"/>
    <dgm:cxn modelId="{1BE1F81A-908A-43AC-878C-1282F21663A5}" type="presParOf" srcId="{FD5F466B-8D94-4553-BE37-E2BC9E2DBA07}" destId="{AEA9DBA6-03C8-4618-AAD0-0B7CEA51A1E5}" srcOrd="0" destOrd="0" presId="urn:microsoft.com/office/officeart/2005/8/layout/radial1"/>
    <dgm:cxn modelId="{7B14C02D-F691-4E8C-A49C-043BADBA345C}" type="presParOf" srcId="{B429811C-DAF8-4FE9-8AE5-6D3B27973C6E}" destId="{79F5F1C6-0AA7-47D5-92BE-9C9825865F84}" srcOrd="18" destOrd="0" presId="urn:microsoft.com/office/officeart/2005/8/layout/radial1"/>
    <dgm:cxn modelId="{2F394BE4-1DF7-4259-8018-F2AD69BE1021}" type="presParOf" srcId="{B429811C-DAF8-4FE9-8AE5-6D3B27973C6E}" destId="{69515005-6182-4A87-ABC5-D8040641350A}" srcOrd="19" destOrd="0" presId="urn:microsoft.com/office/officeart/2005/8/layout/radial1"/>
    <dgm:cxn modelId="{E27B17B3-6398-47C8-918A-3BB5A189D6B8}" type="presParOf" srcId="{69515005-6182-4A87-ABC5-D8040641350A}" destId="{44FF30BD-9950-4BEF-801F-C9FA3F7F227E}" srcOrd="0" destOrd="0" presId="urn:microsoft.com/office/officeart/2005/8/layout/radial1"/>
    <dgm:cxn modelId="{689C3349-A1B7-4A0D-94CD-70169969799E}" type="presParOf" srcId="{B429811C-DAF8-4FE9-8AE5-6D3B27973C6E}" destId="{3F66B023-2C47-41C9-AEC1-B8382A7550A1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b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C1D191DA-374D-445D-BE89-58AE5C2B3AA2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MATA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A55646B-F71E-442C-BF47-B6ED3775786F}" type="parTrans" cxnId="{CBDFD342-A43A-438F-A0CC-96884455358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1BC7571-5290-4CD6-B92C-E45C3D756021}" type="sibTrans" cxnId="{CBDFD342-A43A-438F-A0CC-96884455358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00F0FD8-3888-425C-9AC7-8916C3848BF7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KULIT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B96E8FE-EC0A-4D13-8A7F-6CB6F1C6EB31}" type="parTrans" cxnId="{02058725-C61A-4A83-8CCB-7EDD61FE3DA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23B71991-103D-4931-B31C-112F0789F332}" type="sibTrans" cxnId="{02058725-C61A-4A83-8CCB-7EDD61FE3DA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05465835-22CA-451E-B9F4-AC28F3E7FCEF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HIDUNG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DCDCECE-7CC0-47B5-859A-5BBFA4B13C14}" type="parTrans" cxnId="{F45BC91E-9E62-4411-89B2-31B6D246D14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6BF3A19-41AD-4AF8-AAE8-66B97D1E79E7}" type="sibTrans" cxnId="{F45BC91E-9E62-4411-89B2-31B6D246D14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F8FE90C8-3350-40BE-8584-E2096AD3C076}">
      <dgm:prSet phldrT="[Text]" custT="1"/>
      <dgm:spPr/>
      <dgm:t>
        <a:bodyPr/>
        <a:lstStyle/>
        <a:p>
          <a:r>
            <a:rPr lang="en-US" sz="28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LIDAH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F534466-321F-4664-85CA-3DE100F9558D}" type="sibTrans" cxnId="{C0D463F2-A78E-48E8-A232-B3D3B7B6F02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F3DD9426-5973-442A-8115-591972929BA9}" type="parTrans" cxnId="{C0D463F2-A78E-48E8-A232-B3D3B7B6F02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EB2EA53A-C087-4EB3-91E6-7FCA1664CD8B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CANTIK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B3D860A-E842-47F5-ACB4-A70D9BEB47A9}" type="parTrans" cxnId="{DA8308DB-D1AE-4054-9810-C6DACC2E316B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F294A577-7A47-4C17-92DE-F3D2D6F1E6E8}" type="sibTrans" cxnId="{DA8308DB-D1AE-4054-9810-C6DACC2E316B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0A17422E-2A91-47DE-B33E-E464E8429CE1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MANIS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2B1BA7A9-C048-470C-A1FD-B7000B007140}" type="parTrans" cxnId="{D909F6EB-E55F-4AC3-A74E-34C3E7764896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C07343FD-04D5-483C-A75F-CB31D9AFE5FC}" type="sibTrans" cxnId="{D909F6EB-E55F-4AC3-A74E-34C3E7764896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3E0F248C-8CB8-4502-9152-CC4FE953506F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HALUS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A3C67B0-DB03-477F-85E7-68760747193A}" type="parTrans" cxnId="{9ACF9FDC-78A3-43D9-AA78-D8915AB8E6A9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C8277A26-0AC8-403E-8041-F4465D8D68A2}" type="sibTrans" cxnId="{9ACF9FDC-78A3-43D9-AA78-D8915AB8E6A9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C1BD8453-5DF5-40B5-AE04-8826CDC29E10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BUSUK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2675C07C-85C5-45D7-BF4D-466F076B1631}" type="parTrans" cxnId="{6CF1C2E8-A808-4383-89BB-263040643D7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ADE7BF15-8B5E-4695-9990-8B7159314B0E}" type="sibTrans" cxnId="{6CF1C2E8-A808-4383-89BB-263040643D72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DF72A0D8-E2CC-4A32-849F-7C7C1C003257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BURUK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EF2FAD4-D3F6-43C9-9A7A-3AFCE47F3E1C}" type="parTrans" cxnId="{8BB16E86-111E-475A-AD21-40B0B5485C9B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3C99C7F3-BDAD-40AB-99CF-620864B7ED15}" type="sibTrans" cxnId="{8BB16E86-111E-475A-AD21-40B0B5485C9B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45EE635-E789-4166-98DB-6A87E31DBF44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LEMAK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44805C36-B3F0-4C73-9028-DDF5376BB8EE}" type="parTrans" cxnId="{B842E214-8A63-4682-B517-5D6A4F82E1D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58A50454-620A-4D3A-B3B6-09097D7B530D}" type="sibTrans" cxnId="{B842E214-8A63-4682-B517-5D6A4F82E1D4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DFCB90F-21EF-4577-B3A9-117A75A8FFE8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KERAS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36E90933-F7A6-4F52-9A78-6644F1CFD411}" type="parTrans" cxnId="{9945F0FD-3F6E-4D6D-9890-B5C1B7D6A800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1BD7F7EE-1179-4D24-9B4D-F42CEB6D540B}" type="sibTrans" cxnId="{9945F0FD-3F6E-4D6D-9890-B5C1B7D6A800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631794E5-B320-4104-8676-0FE507DC675D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KASAR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2BB1919-E087-4FBA-9713-3B6B274F9292}" type="parTrans" cxnId="{313BF10E-8F8D-4B76-9467-6222C3C8DD83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1E7BDE36-F7A3-4FEC-848D-D4523B2CA46E}" type="sibTrans" cxnId="{313BF10E-8F8D-4B76-9467-6222C3C8DD83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50E8FBC-8898-4BC3-A84C-91D5923AFD22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HAMIS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B79DF4F3-FF6D-4F81-A68A-EE7AC05B20BF}" type="parTrans" cxnId="{30D0872B-C527-47BB-9E7B-4E26535DB078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B8D45D39-282E-4BB4-B22E-FFB2AC19B979}" type="sibTrans" cxnId="{30D0872B-C527-47BB-9E7B-4E26535DB078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54CCDD08-FD08-4589-9842-198AC0022DA0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HAPAK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B9D51A12-6BC8-476B-B39E-D3B4257349DA}" type="parTrans" cxnId="{442396CF-B7A1-4F6B-B78E-4BD93D5B8FAD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D19312D1-36E7-4581-B664-645C1B9CE287}" type="sibTrans" cxnId="{442396CF-B7A1-4F6B-B78E-4BD93D5B8FAD}">
      <dgm:prSet/>
      <dgm:spPr/>
      <dgm:t>
        <a:bodyPr/>
        <a:lstStyle/>
        <a:p>
          <a:endParaRPr lang="en-MY" sz="1800">
            <a:solidFill>
              <a:sysClr val="windowText" lastClr="000000"/>
            </a:solidFill>
          </a:endParaRPr>
        </a:p>
      </dgm:t>
    </dgm:pt>
    <dgm:pt modelId="{17B755FF-C1D6-47A9-ADF6-5E0E01CE4BDD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HARUM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83CC69FD-7AF3-4C23-9A68-5FACF6B9EB37}" type="parTrans" cxnId="{3FEB1DB8-6B07-46B5-A3C5-F43D8650A9B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FF3519B-D534-484C-98D6-C295625EA0EC}" type="sibTrans" cxnId="{3FEB1DB8-6B07-46B5-A3C5-F43D8650A9B9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16D8074-548D-44D8-A8A7-240079C027CD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SEDAP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D3D542F9-07D5-4B1E-A878-955433D0303E}" type="parTrans" cxnId="{9763CBD7-88BF-4500-AFB5-09518AF37C4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2E7234C-0E18-43C5-BF29-910E70132136}" type="sibTrans" cxnId="{9763CBD7-88BF-4500-AFB5-09518AF37C4F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A8AE0EA-FD05-4377-B567-CE384E043752}">
      <dgm:prSet phldrT="[Text]" custT="1"/>
      <dgm:spPr/>
      <dgm:t>
        <a:bodyPr/>
        <a:lstStyle/>
        <a:p>
          <a:r>
            <a: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TELINGA</a:t>
          </a:r>
          <a:endParaRPr lang="en-MY" sz="28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F47B86AB-73AC-4C58-8C55-9D3C397BEFFA}" type="parTrans" cxnId="{E0E14D2A-F0FD-45E7-9348-16059A170C3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15F1B666-31B6-4664-9C33-CF55118428E0}" type="sibTrans" cxnId="{E0E14D2A-F0FD-45E7-9348-16059A170C3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7E28210-DD82-4585-9055-A04165365D8C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COMEL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B023D88B-C2FD-4165-8CC4-FE2AE6EEEFC5}" type="parTrans" cxnId="{34768CE9-4DEA-44F5-BCF6-174346490F0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53ABAC9-2E70-48F6-B4EA-7255F766F714}" type="sibTrans" cxnId="{34768CE9-4DEA-44F5-BCF6-174346490F0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AA4F7B38-70A2-4687-96C2-3142676F7FDD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SEGAK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7090B9EB-5087-4801-B955-CB4E828B378A}" type="parTrans" cxnId="{DA4DA87D-534F-4D73-8F04-74B34E4403A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7D27D4EA-E183-4482-AAFA-091BA31B4B27}" type="sibTrans" cxnId="{DA4DA87D-534F-4D73-8F04-74B34E4403A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F61C8EA1-CF65-4DF6-97C3-01D1AB51D1CC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SERAK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1FB43DFC-C201-4D9B-AD67-6C23A61F902C}" type="parTrans" cxnId="{8CAE08B6-15FC-40B2-BCF2-30E96FE40EE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053AFBD-A395-411C-AAB2-760B08BDF6C4}" type="sibTrans" cxnId="{8CAE08B6-15FC-40B2-BCF2-30E96FE40EE1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87922768-FDA6-4902-A238-D270CB9316E0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HANCING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C37CF81-4B8A-4176-AA87-F97283F1E68E}" type="parTrans" cxnId="{CF7F2C9A-11C5-41AB-9C3D-FF3C5A2D8D9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5576987F-D276-49F4-8CB6-A1CC71C156A4}" type="sibTrans" cxnId="{CF7F2C9A-11C5-41AB-9C3D-FF3C5A2D8D94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0D0F4916-6131-423D-A953-59A6E2EDF40A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LEMBUT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745DFE8-C1BF-4F83-A975-9121C15F0FF5}" type="parTrans" cxnId="{0F70ED78-6BF1-4D89-8DE4-0E338D8788E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2C258661-8215-42A6-AB86-D0C70600C844}" type="sibTrans" cxnId="{0F70ED78-6BF1-4D89-8DE4-0E338D8788E5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3DA7D6BB-7934-45F4-8D79-E93627B58E3E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LEMBAP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5631D5C1-4EED-4645-8DF1-0BC44DC2D636}" type="parTrans" cxnId="{D292CB2B-FBBD-4681-B7B1-29642E3DEC8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D552DA7C-CD5A-4180-A8FC-ACEAB1D19347}" type="sibTrans" cxnId="{D292CB2B-FBBD-4681-B7B1-29642E3DEC88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15CB16B3-E65A-4E60-805B-3A3D58B92FD2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BISING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EFFC7B41-8BA0-4C88-A88C-4C2A091945A7}" type="parTrans" cxnId="{CEDBFD8A-EAA7-4D01-9F73-537337FA3A7C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97214BA7-ABE6-4CF3-8274-6D3B2D0ADFCC}" type="sibTrans" cxnId="{CEDBFD8A-EAA7-4D01-9F73-537337FA3A7C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EFC68CA0-4AD0-4B8E-9BD9-39DBA789EC1C}">
      <dgm:prSet phldrT="[Text]" custT="1"/>
      <dgm:spPr/>
      <dgm:t>
        <a:bodyPr/>
        <a:lstStyle/>
        <a:p>
          <a:r>
            <a:rPr lang="en-US" sz="24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LUNAK</a:t>
          </a:r>
          <a:endParaRPr lang="en-MY" sz="24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gm:t>
    </dgm:pt>
    <dgm:pt modelId="{92C10630-8988-4750-8508-80870BF74891}" type="parTrans" cxnId="{110C4E83-EA14-4AA8-B761-34971B9A89FE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A28DCE7C-C34E-4BFC-AFC1-6740249360F2}" type="sibTrans" cxnId="{110C4E83-EA14-4AA8-B761-34971B9A89FE}">
      <dgm:prSet/>
      <dgm:spPr/>
      <dgm:t>
        <a:bodyPr/>
        <a:lstStyle/>
        <a:p>
          <a:endParaRPr lang="en-MY">
            <a:solidFill>
              <a:sysClr val="windowText" lastClr="000000"/>
            </a:solidFill>
          </a:endParaRPr>
        </a:p>
      </dgm:t>
    </dgm:pt>
    <dgm:pt modelId="{02A1985D-BA07-4490-9FF3-74E66249BFED}" type="pres">
      <dgm:prSet presAssocID="{2C125FE2-A1B3-487C-AECD-47F877DD973A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78772FF5-1098-4832-BBEE-0A34B86D4995}" type="pres">
      <dgm:prSet presAssocID="{C1D191DA-374D-445D-BE89-58AE5C2B3AA2}" presName="compNode" presStyleCnt="0"/>
      <dgm:spPr/>
      <dgm:t>
        <a:bodyPr/>
        <a:lstStyle/>
        <a:p>
          <a:endParaRPr lang="en-MY"/>
        </a:p>
      </dgm:t>
    </dgm:pt>
    <dgm:pt modelId="{C80E8D88-2BF2-42B3-80A6-CB283BB7B18F}" type="pres">
      <dgm:prSet presAssocID="{C1D191DA-374D-445D-BE89-58AE5C2B3AA2}" presName="childRect" presStyleLbl="bgAcc1" presStyleIdx="0" presStyleCnt="5" custScaleX="115109" custScaleY="164037" custLinFactX="100000" custLinFactY="62887" custLinFactNeighborX="147600" custLinFactNeighborY="10000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122AC12-DDDA-43B6-9F6C-06DDD220006C}" type="pres">
      <dgm:prSet presAssocID="{C1D191DA-374D-445D-BE89-58AE5C2B3AA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3FEF326-D224-43D3-B9FD-FF6F52CDC582}" type="pres">
      <dgm:prSet presAssocID="{C1D191DA-374D-445D-BE89-58AE5C2B3AA2}" presName="parentRect" presStyleLbl="alignNode1" presStyleIdx="0" presStyleCnt="5" custScaleX="115109" custLinFactX="100000" custLinFactY="200000" custLinFactNeighborX="147600" custLinFactNeighborY="250930"/>
      <dgm:spPr/>
      <dgm:t>
        <a:bodyPr/>
        <a:lstStyle/>
        <a:p>
          <a:endParaRPr lang="en-MY"/>
        </a:p>
      </dgm:t>
    </dgm:pt>
    <dgm:pt modelId="{030B7CB7-6758-452E-97E0-676A8AA0B0B9}" type="pres">
      <dgm:prSet presAssocID="{C1D191DA-374D-445D-BE89-58AE5C2B3AA2}" presName="adorn" presStyleLbl="fgAccFollowNode1" presStyleIdx="0" presStyleCnt="5" custLinFactX="337338" custLinFactY="150688" custLinFactNeighborX="400000" custLinFactNeighborY="200000"/>
      <dgm:spPr/>
      <dgm:t>
        <a:bodyPr/>
        <a:lstStyle/>
        <a:p>
          <a:endParaRPr lang="en-MY"/>
        </a:p>
      </dgm:t>
    </dgm:pt>
    <dgm:pt modelId="{51975E0E-F61D-469E-8971-DF8562744008}" type="pres">
      <dgm:prSet presAssocID="{B1BC7571-5290-4CD6-B92C-E45C3D756021}" presName="sibTrans" presStyleLbl="sibTrans2D1" presStyleIdx="0" presStyleCnt="0"/>
      <dgm:spPr/>
      <dgm:t>
        <a:bodyPr/>
        <a:lstStyle/>
        <a:p>
          <a:endParaRPr lang="en-MY"/>
        </a:p>
      </dgm:t>
    </dgm:pt>
    <dgm:pt modelId="{FFEABC54-A97A-4CFD-AD41-A9C3DB0BA1B8}" type="pres">
      <dgm:prSet presAssocID="{F8FE90C8-3350-40BE-8584-E2096AD3C076}" presName="compNode" presStyleCnt="0"/>
      <dgm:spPr/>
      <dgm:t>
        <a:bodyPr/>
        <a:lstStyle/>
        <a:p>
          <a:endParaRPr lang="en-MY"/>
        </a:p>
      </dgm:t>
    </dgm:pt>
    <dgm:pt modelId="{E8B41F3A-8F36-4FB5-AB42-E324CFB8D562}" type="pres">
      <dgm:prSet presAssocID="{F8FE90C8-3350-40BE-8584-E2096AD3C076}" presName="childRect" presStyleLbl="bgAcc1" presStyleIdx="1" presStyleCnt="5" custLinFactNeighborX="71288" custLinFactNeighborY="-256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094B4E0-C73B-4774-9BC8-6BE40F6F231C}" type="pres">
      <dgm:prSet presAssocID="{F8FE90C8-3350-40BE-8584-E2096AD3C07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314AE72-B629-4FD6-96CB-C63E91D19D95}" type="pres">
      <dgm:prSet presAssocID="{F8FE90C8-3350-40BE-8584-E2096AD3C076}" presName="parentRect" presStyleLbl="alignNode1" presStyleIdx="1" presStyleCnt="5" custLinFactNeighborX="74668" custLinFactNeighborY="-6832"/>
      <dgm:spPr/>
      <dgm:t>
        <a:bodyPr/>
        <a:lstStyle/>
        <a:p>
          <a:endParaRPr lang="en-MY"/>
        </a:p>
      </dgm:t>
    </dgm:pt>
    <dgm:pt modelId="{5218D24C-40FC-4C3F-AF34-C0C4534F55F5}" type="pres">
      <dgm:prSet presAssocID="{F8FE90C8-3350-40BE-8584-E2096AD3C076}" presName="adorn" presStyleLbl="fgAccFollowNode1" presStyleIdx="1" presStyleCnt="5" custLinFactX="100000" custLinFactNeighborX="106881" custLinFactNeighborY="-69126"/>
      <dgm:spPr/>
      <dgm:t>
        <a:bodyPr/>
        <a:lstStyle/>
        <a:p>
          <a:endParaRPr lang="en-MY"/>
        </a:p>
      </dgm:t>
    </dgm:pt>
    <dgm:pt modelId="{5750847E-E661-4920-9E0B-78900F7A837B}" type="pres">
      <dgm:prSet presAssocID="{3F534466-321F-4664-85CA-3DE100F9558D}" presName="sibTrans" presStyleLbl="sibTrans2D1" presStyleIdx="0" presStyleCnt="0"/>
      <dgm:spPr/>
      <dgm:t>
        <a:bodyPr/>
        <a:lstStyle/>
        <a:p>
          <a:endParaRPr lang="en-MY"/>
        </a:p>
      </dgm:t>
    </dgm:pt>
    <dgm:pt modelId="{6D82FA57-C891-4806-8C0B-B08DA1B303B2}" type="pres">
      <dgm:prSet presAssocID="{3A8AE0EA-FD05-4377-B567-CE384E043752}" presName="compNode" presStyleCnt="0"/>
      <dgm:spPr/>
      <dgm:t>
        <a:bodyPr/>
        <a:lstStyle/>
        <a:p>
          <a:endParaRPr lang="en-MY"/>
        </a:p>
      </dgm:t>
    </dgm:pt>
    <dgm:pt modelId="{32E2B42F-F08A-4A98-8DED-192BD88BD667}" type="pres">
      <dgm:prSet presAssocID="{3A8AE0EA-FD05-4377-B567-CE384E043752}" presName="childRect" presStyleLbl="bgAcc1" presStyleIdx="2" presStyleCnt="5" custScaleX="141739" custScaleY="91182" custLinFactX="-100000" custLinFactNeighborX="-138837" custLinFactNeighborY="-5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D6DE9FD-3BAA-4DD5-BA5B-BBE1167BD180}" type="pres">
      <dgm:prSet presAssocID="{3A8AE0EA-FD05-4377-B567-CE384E04375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88D31B6-B7B5-4E80-84CF-4DF86F42894A}" type="pres">
      <dgm:prSet presAssocID="{3A8AE0EA-FD05-4377-B567-CE384E043752}" presName="parentRect" presStyleLbl="alignNode1" presStyleIdx="2" presStyleCnt="5" custScaleX="143369" custLinFactX="-100000" custLinFactNeighborX="-138325" custLinFactNeighborY="-9181"/>
      <dgm:spPr/>
      <dgm:t>
        <a:bodyPr/>
        <a:lstStyle/>
        <a:p>
          <a:endParaRPr lang="en-MY"/>
        </a:p>
      </dgm:t>
    </dgm:pt>
    <dgm:pt modelId="{82689D79-31AB-440D-B2B3-E2441C39410A}" type="pres">
      <dgm:prSet presAssocID="{3A8AE0EA-FD05-4377-B567-CE384E043752}" presName="adorn" presStyleLbl="fgAccFollowNode1" presStyleIdx="2" presStyleCnt="5" custLinFactX="-300000" custLinFactNeighborX="-323780" custLinFactNeighborY="-54766"/>
      <dgm:spPr/>
      <dgm:t>
        <a:bodyPr/>
        <a:lstStyle/>
        <a:p>
          <a:endParaRPr lang="en-MY"/>
        </a:p>
      </dgm:t>
    </dgm:pt>
    <dgm:pt modelId="{4BE024A1-3C3E-4C7D-821A-919AE6445C72}" type="pres">
      <dgm:prSet presAssocID="{15F1B666-31B6-4664-9C33-CF55118428E0}" presName="sibTrans" presStyleLbl="sibTrans2D1" presStyleIdx="0" presStyleCnt="0"/>
      <dgm:spPr/>
      <dgm:t>
        <a:bodyPr/>
        <a:lstStyle/>
        <a:p>
          <a:endParaRPr lang="en-MY"/>
        </a:p>
      </dgm:t>
    </dgm:pt>
    <dgm:pt modelId="{5EA1135E-5ECC-4AA2-B0B9-BA384ABF7C80}" type="pres">
      <dgm:prSet presAssocID="{B00F0FD8-3888-425C-9AC7-8916C3848BF7}" presName="compNode" presStyleCnt="0"/>
      <dgm:spPr/>
      <dgm:t>
        <a:bodyPr/>
        <a:lstStyle/>
        <a:p>
          <a:endParaRPr lang="en-MY"/>
        </a:p>
      </dgm:t>
    </dgm:pt>
    <dgm:pt modelId="{F2E937A2-AE80-4A7E-8423-B99F8DC42280}" type="pres">
      <dgm:prSet presAssocID="{B00F0FD8-3888-425C-9AC7-8916C3848BF7}" presName="childRect" presStyleLbl="bgAcc1" presStyleIdx="3" presStyleCnt="5" custScaleY="171112" custLinFactNeighborX="-90384" custLinFactNeighborY="-4646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6D74EFB-6542-4D2B-BACC-E695FCF963C5}" type="pres">
      <dgm:prSet presAssocID="{B00F0FD8-3888-425C-9AC7-8916C3848BF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47D40F-ED5B-45BE-AEC7-4437ABF8467F}" type="pres">
      <dgm:prSet presAssocID="{B00F0FD8-3888-425C-9AC7-8916C3848BF7}" presName="parentRect" presStyleLbl="alignNode1" presStyleIdx="3" presStyleCnt="5" custScaleX="99194" custLinFactNeighborX="-90014" custLinFactNeighborY="-22181"/>
      <dgm:spPr/>
      <dgm:t>
        <a:bodyPr/>
        <a:lstStyle/>
        <a:p>
          <a:endParaRPr lang="en-MY"/>
        </a:p>
      </dgm:t>
    </dgm:pt>
    <dgm:pt modelId="{49803358-A605-46D8-A3A4-47ED798595E3}" type="pres">
      <dgm:prSet presAssocID="{B00F0FD8-3888-425C-9AC7-8916C3848BF7}" presName="adorn" presStyleLbl="fgAccFollowNode1" presStyleIdx="3" presStyleCnt="5" custLinFactX="-100000" custLinFactNeighborX="-143170" custLinFactNeighborY="-83203"/>
      <dgm:spPr/>
      <dgm:t>
        <a:bodyPr/>
        <a:lstStyle/>
        <a:p>
          <a:endParaRPr lang="en-MY"/>
        </a:p>
      </dgm:t>
    </dgm:pt>
    <dgm:pt modelId="{FEF676B0-79D0-48A8-9C30-757E595107E8}" type="pres">
      <dgm:prSet presAssocID="{23B71991-103D-4931-B31C-112F0789F332}" presName="sibTrans" presStyleLbl="sibTrans2D1" presStyleIdx="0" presStyleCnt="0"/>
      <dgm:spPr/>
      <dgm:t>
        <a:bodyPr/>
        <a:lstStyle/>
        <a:p>
          <a:endParaRPr lang="en-MY"/>
        </a:p>
      </dgm:t>
    </dgm:pt>
    <dgm:pt modelId="{8CF3BFF9-0C02-4C23-B6D9-454361BD17DB}" type="pres">
      <dgm:prSet presAssocID="{05465835-22CA-451E-B9F4-AC28F3E7FCEF}" presName="compNode" presStyleCnt="0"/>
      <dgm:spPr/>
      <dgm:t>
        <a:bodyPr/>
        <a:lstStyle/>
        <a:p>
          <a:endParaRPr lang="en-MY"/>
        </a:p>
      </dgm:t>
    </dgm:pt>
    <dgm:pt modelId="{ED5CA4EB-00F3-4C78-8845-26B96D299B56}" type="pres">
      <dgm:prSet presAssocID="{05465835-22CA-451E-B9F4-AC28F3E7FCEF}" presName="childRect" presStyleLbl="bgAcc1" presStyleIdx="4" presStyleCnt="5" custScaleX="114483" custScaleY="168640" custLinFactNeighborX="-81849" custLinFactNeighborY="-4719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AB62D33-BB3A-43BE-A27C-18D3BEEF83F0}" type="pres">
      <dgm:prSet presAssocID="{05465835-22CA-451E-B9F4-AC28F3E7FCE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4B5E412-56D8-46EA-9E9F-EF992AC545C7}" type="pres">
      <dgm:prSet presAssocID="{05465835-22CA-451E-B9F4-AC28F3E7FCEF}" presName="parentRect" presStyleLbl="alignNode1" presStyleIdx="4" presStyleCnt="5" custScaleX="120677" custScaleY="110635" custLinFactNeighborX="-81453" custLinFactNeighborY="-31276"/>
      <dgm:spPr/>
      <dgm:t>
        <a:bodyPr/>
        <a:lstStyle/>
        <a:p>
          <a:endParaRPr lang="en-MY"/>
        </a:p>
      </dgm:t>
    </dgm:pt>
    <dgm:pt modelId="{25EBAD60-0F12-4DDC-9477-A6733E6ACADB}" type="pres">
      <dgm:prSet presAssocID="{05465835-22CA-451E-B9F4-AC28F3E7FCEF}" presName="adorn" presStyleLbl="fgAccFollowNode1" presStyleIdx="4" presStyleCnt="5" custLinFactX="-75512" custLinFactY="-1203" custLinFactNeighborX="-100000" custLinFactNeighborY="-100000"/>
      <dgm:spPr/>
      <dgm:t>
        <a:bodyPr/>
        <a:lstStyle/>
        <a:p>
          <a:endParaRPr lang="en-MY"/>
        </a:p>
      </dgm:t>
    </dgm:pt>
  </dgm:ptLst>
  <dgm:cxnLst>
    <dgm:cxn modelId="{0F70ED78-6BF1-4D89-8DE4-0E338D8788E5}" srcId="{B00F0FD8-3888-425C-9AC7-8916C3848BF7}" destId="{0D0F4916-6131-423D-A953-59A6E2EDF40A}" srcOrd="3" destOrd="0" parTransId="{5745DFE8-C1BF-4F83-A975-9121C15F0FF5}" sibTransId="{2C258661-8215-42A6-AB86-D0C70600C844}"/>
    <dgm:cxn modelId="{A2742CFD-EBF6-433D-8D56-544B2FFB32C6}" type="presOf" srcId="{15CB16B3-E65A-4E60-805B-3A3D58B92FD2}" destId="{32E2B42F-F08A-4A98-8DED-192BD88BD667}" srcOrd="0" destOrd="0" presId="urn:microsoft.com/office/officeart/2005/8/layout/bList2"/>
    <dgm:cxn modelId="{1FE5AE6D-44DB-4E20-8A29-892C618F81EB}" type="presOf" srcId="{3A8AE0EA-FD05-4377-B567-CE384E043752}" destId="{488D31B6-B7B5-4E80-84CF-4DF86F42894A}" srcOrd="1" destOrd="0" presId="urn:microsoft.com/office/officeart/2005/8/layout/bList2"/>
    <dgm:cxn modelId="{30D0872B-C527-47BB-9E7B-4E26535DB078}" srcId="{05465835-22CA-451E-B9F4-AC28F3E7FCEF}" destId="{B50E8FBC-8898-4BC3-A84C-91D5923AFD22}" srcOrd="1" destOrd="0" parTransId="{B79DF4F3-FF6D-4F81-A68A-EE7AC05B20BF}" sibTransId="{B8D45D39-282E-4BB4-B22E-FFB2AC19B979}"/>
    <dgm:cxn modelId="{EE2DD7AF-C47E-48AF-96D1-6D5D90E00CCA}" type="presOf" srcId="{C1D191DA-374D-445D-BE89-58AE5C2B3AA2}" destId="{B3FEF326-D224-43D3-B9FD-FF6F52CDC582}" srcOrd="1" destOrd="0" presId="urn:microsoft.com/office/officeart/2005/8/layout/bList2"/>
    <dgm:cxn modelId="{D909F6EB-E55F-4AC3-A74E-34C3E7764896}" srcId="{F8FE90C8-3350-40BE-8584-E2096AD3C076}" destId="{0A17422E-2A91-47DE-B33E-E464E8429CE1}" srcOrd="0" destOrd="0" parTransId="{2B1BA7A9-C048-470C-A1FD-B7000B007140}" sibTransId="{C07343FD-04D5-483C-A75F-CB31D9AFE5FC}"/>
    <dgm:cxn modelId="{C0D463F2-A78E-48E8-A232-B3D3B7B6F024}" srcId="{2C125FE2-A1B3-487C-AECD-47F877DD973A}" destId="{F8FE90C8-3350-40BE-8584-E2096AD3C076}" srcOrd="1" destOrd="0" parTransId="{F3DD9426-5973-442A-8115-591972929BA9}" sibTransId="{3F534466-321F-4664-85CA-3DE100F9558D}"/>
    <dgm:cxn modelId="{2A6F3A43-BE10-46A7-B1F6-013F0571C41B}" type="presOf" srcId="{BDFCB90F-21EF-4577-B3A9-117A75A8FFE8}" destId="{F2E937A2-AE80-4A7E-8423-B99F8DC42280}" srcOrd="0" destOrd="1" presId="urn:microsoft.com/office/officeart/2005/8/layout/bList2"/>
    <dgm:cxn modelId="{F86F3F9F-92CD-4AAE-8B18-603608CA7B9F}" type="presOf" srcId="{E16D8074-548D-44D8-A8A7-240079C027CD}" destId="{E8B41F3A-8F36-4FB5-AB42-E324CFB8D562}" srcOrd="0" destOrd="2" presId="urn:microsoft.com/office/officeart/2005/8/layout/bList2"/>
    <dgm:cxn modelId="{651AE6B6-22D1-44F6-980F-1A9508007380}" type="presOf" srcId="{3A8AE0EA-FD05-4377-B567-CE384E043752}" destId="{3D6DE9FD-3BAA-4DD5-BA5B-BBE1167BD180}" srcOrd="0" destOrd="0" presId="urn:microsoft.com/office/officeart/2005/8/layout/bList2"/>
    <dgm:cxn modelId="{FB28F4A3-8604-44FD-B240-BF7BA6B3F0A8}" type="presOf" srcId="{B00F0FD8-3888-425C-9AC7-8916C3848BF7}" destId="{36D74EFB-6542-4D2B-BACC-E695FCF963C5}" srcOrd="0" destOrd="0" presId="urn:microsoft.com/office/officeart/2005/8/layout/bList2"/>
    <dgm:cxn modelId="{B3065B0D-4576-41D0-9005-BE4094EAC845}" type="presOf" srcId="{23B71991-103D-4931-B31C-112F0789F332}" destId="{FEF676B0-79D0-48A8-9C30-757E595107E8}" srcOrd="0" destOrd="0" presId="urn:microsoft.com/office/officeart/2005/8/layout/bList2"/>
    <dgm:cxn modelId="{8D4F9365-D60D-4432-88F0-E8301E8FD934}" type="presOf" srcId="{2C125FE2-A1B3-487C-AECD-47F877DD973A}" destId="{02A1985D-BA07-4490-9FF3-74E66249BFED}" srcOrd="0" destOrd="0" presId="urn:microsoft.com/office/officeart/2005/8/layout/bList2"/>
    <dgm:cxn modelId="{46B07591-ECCA-4DB9-AE89-B12DE1DC049F}" type="presOf" srcId="{0D0F4916-6131-423D-A953-59A6E2EDF40A}" destId="{F2E937A2-AE80-4A7E-8423-B99F8DC42280}" srcOrd="0" destOrd="3" presId="urn:microsoft.com/office/officeart/2005/8/layout/bList2"/>
    <dgm:cxn modelId="{B842E214-8A63-4682-B517-5D6A4F82E1D4}" srcId="{F8FE90C8-3350-40BE-8584-E2096AD3C076}" destId="{B45EE635-E789-4166-98DB-6A87E31DBF44}" srcOrd="1" destOrd="0" parTransId="{44805C36-B3F0-4C73-9028-DDF5376BB8EE}" sibTransId="{58A50454-620A-4D3A-B3B6-09097D7B530D}"/>
    <dgm:cxn modelId="{9CCD2A0B-4A43-4CF9-8EC9-8170AB5D08FD}" type="presOf" srcId="{EFC68CA0-4AD0-4B8E-9BD9-39DBA789EC1C}" destId="{32E2B42F-F08A-4A98-8DED-192BD88BD667}" srcOrd="0" destOrd="1" presId="urn:microsoft.com/office/officeart/2005/8/layout/bList2"/>
    <dgm:cxn modelId="{33022F30-A9CC-4CDF-A59C-AE7A49F2DB2A}" type="presOf" srcId="{B45EE635-E789-4166-98DB-6A87E31DBF44}" destId="{E8B41F3A-8F36-4FB5-AB42-E324CFB8D562}" srcOrd="0" destOrd="1" presId="urn:microsoft.com/office/officeart/2005/8/layout/bList2"/>
    <dgm:cxn modelId="{3C15E2DD-AE19-4791-8054-56B380EB6D48}" type="presOf" srcId="{631794E5-B320-4104-8676-0FE507DC675D}" destId="{F2E937A2-AE80-4A7E-8423-B99F8DC42280}" srcOrd="0" destOrd="2" presId="urn:microsoft.com/office/officeart/2005/8/layout/bList2"/>
    <dgm:cxn modelId="{3220FF46-FA7A-43C1-8A49-5662FDFA82A8}" type="presOf" srcId="{87922768-FDA6-4902-A238-D270CB9316E0}" destId="{ED5CA4EB-00F3-4C78-8845-26B96D299B56}" srcOrd="0" destOrd="4" presId="urn:microsoft.com/office/officeart/2005/8/layout/bList2"/>
    <dgm:cxn modelId="{442396CF-B7A1-4F6B-B78E-4BD93D5B8FAD}" srcId="{05465835-22CA-451E-B9F4-AC28F3E7FCEF}" destId="{54CCDD08-FD08-4589-9842-198AC0022DA0}" srcOrd="2" destOrd="0" parTransId="{B9D51A12-6BC8-476B-B39E-D3B4257349DA}" sibTransId="{D19312D1-36E7-4581-B664-645C1B9CE287}"/>
    <dgm:cxn modelId="{21112E39-2136-463C-84FB-5295EA2F714E}" type="presOf" srcId="{B00F0FD8-3888-425C-9AC7-8916C3848BF7}" destId="{3947D40F-ED5B-45BE-AEC7-4437ABF8467F}" srcOrd="1" destOrd="0" presId="urn:microsoft.com/office/officeart/2005/8/layout/bList2"/>
    <dgm:cxn modelId="{DF905A97-8201-4B42-87E7-4780E08B382E}" type="presOf" srcId="{EB2EA53A-C087-4EB3-91E6-7FCA1664CD8B}" destId="{C80E8D88-2BF2-42B3-80A6-CB283BB7B18F}" srcOrd="0" destOrd="0" presId="urn:microsoft.com/office/officeart/2005/8/layout/bList2"/>
    <dgm:cxn modelId="{0F00DAD2-8D07-4E32-8E50-133382592DBB}" type="presOf" srcId="{B1BC7571-5290-4CD6-B92C-E45C3D756021}" destId="{51975E0E-F61D-469E-8971-DF8562744008}" srcOrd="0" destOrd="0" presId="urn:microsoft.com/office/officeart/2005/8/layout/bList2"/>
    <dgm:cxn modelId="{088E41FB-6B2F-45AC-86D5-AD04E90CFD8E}" type="presOf" srcId="{C1BD8453-5DF5-40B5-AE04-8826CDC29E10}" destId="{ED5CA4EB-00F3-4C78-8845-26B96D299B56}" srcOrd="0" destOrd="0" presId="urn:microsoft.com/office/officeart/2005/8/layout/bList2"/>
    <dgm:cxn modelId="{75F0E035-1AE0-4F01-8F79-CF64A441BE30}" type="presOf" srcId="{F61C8EA1-CF65-4DF6-97C3-01D1AB51D1CC}" destId="{C80E8D88-2BF2-42B3-80A6-CB283BB7B18F}" srcOrd="0" destOrd="4" presId="urn:microsoft.com/office/officeart/2005/8/layout/bList2"/>
    <dgm:cxn modelId="{CF7F2C9A-11C5-41AB-9C3D-FF3C5A2D8D94}" srcId="{05465835-22CA-451E-B9F4-AC28F3E7FCEF}" destId="{87922768-FDA6-4902-A238-D270CB9316E0}" srcOrd="4" destOrd="0" parTransId="{EC37CF81-4B8A-4176-AA87-F97283F1E68E}" sibTransId="{5576987F-D276-49F4-8CB6-A1CC71C156A4}"/>
    <dgm:cxn modelId="{9ACF9FDC-78A3-43D9-AA78-D8915AB8E6A9}" srcId="{B00F0FD8-3888-425C-9AC7-8916C3848BF7}" destId="{3E0F248C-8CB8-4502-9152-CC4FE953506F}" srcOrd="0" destOrd="0" parTransId="{DA3C67B0-DB03-477F-85E7-68760747193A}" sibTransId="{C8277A26-0AC8-403E-8041-F4465D8D68A2}"/>
    <dgm:cxn modelId="{F45BC91E-9E62-4411-89B2-31B6D246D142}" srcId="{2C125FE2-A1B3-487C-AECD-47F877DD973A}" destId="{05465835-22CA-451E-B9F4-AC28F3E7FCEF}" srcOrd="4" destOrd="0" parTransId="{4DCDCECE-7CC0-47B5-859A-5BBFA4B13C14}" sibTransId="{B6BF3A19-41AD-4AF8-AAE8-66B97D1E79E7}"/>
    <dgm:cxn modelId="{DA8308DB-D1AE-4054-9810-C6DACC2E316B}" srcId="{C1D191DA-374D-445D-BE89-58AE5C2B3AA2}" destId="{EB2EA53A-C087-4EB3-91E6-7FCA1664CD8B}" srcOrd="0" destOrd="0" parTransId="{5B3D860A-E842-47F5-ACB4-A70D9BEB47A9}" sibTransId="{F294A577-7A47-4C17-92DE-F3D2D6F1E6E8}"/>
    <dgm:cxn modelId="{ECB2E3BB-37E1-42B5-8E78-2BA27AA0AA3E}" type="presOf" srcId="{15F1B666-31B6-4664-9C33-CF55118428E0}" destId="{4BE024A1-3C3E-4C7D-821A-919AE6445C72}" srcOrd="0" destOrd="0" presId="urn:microsoft.com/office/officeart/2005/8/layout/bList2"/>
    <dgm:cxn modelId="{797A8381-EB97-4342-B3A9-DDD81961E7A5}" type="presOf" srcId="{54CCDD08-FD08-4589-9842-198AC0022DA0}" destId="{ED5CA4EB-00F3-4C78-8845-26B96D299B56}" srcOrd="0" destOrd="2" presId="urn:microsoft.com/office/officeart/2005/8/layout/bList2"/>
    <dgm:cxn modelId="{34768CE9-4DEA-44F5-BCF6-174346490F08}" srcId="{C1D191DA-374D-445D-BE89-58AE5C2B3AA2}" destId="{F7E28210-DD82-4585-9055-A04165365D8C}" srcOrd="2" destOrd="0" parTransId="{B023D88B-C2FD-4165-8CC4-FE2AE6EEEFC5}" sibTransId="{253ABAC9-2E70-48F6-B4EA-7255F766F714}"/>
    <dgm:cxn modelId="{8BB16E86-111E-475A-AD21-40B0B5485C9B}" srcId="{C1D191DA-374D-445D-BE89-58AE5C2B3AA2}" destId="{DF72A0D8-E2CC-4A32-849F-7C7C1C003257}" srcOrd="1" destOrd="0" parTransId="{7EF2FAD4-D3F6-43C9-9A7A-3AFCE47F3E1C}" sibTransId="{3C99C7F3-BDAD-40AB-99CF-620864B7ED15}"/>
    <dgm:cxn modelId="{3FEB1DB8-6B07-46B5-A3C5-F43D8650A9B9}" srcId="{05465835-22CA-451E-B9F4-AC28F3E7FCEF}" destId="{17B755FF-C1D6-47A9-ADF6-5E0E01CE4BDD}" srcOrd="3" destOrd="0" parTransId="{83CC69FD-7AF3-4C23-9A68-5FACF6B9EB37}" sibTransId="{EFF3519B-D534-484C-98D6-C295625EA0EC}"/>
    <dgm:cxn modelId="{110C4E83-EA14-4AA8-B761-34971B9A89FE}" srcId="{3A8AE0EA-FD05-4377-B567-CE384E043752}" destId="{EFC68CA0-4AD0-4B8E-9BD9-39DBA789EC1C}" srcOrd="1" destOrd="0" parTransId="{92C10630-8988-4750-8508-80870BF74891}" sibTransId="{A28DCE7C-C34E-4BFC-AFC1-6740249360F2}"/>
    <dgm:cxn modelId="{5D495031-9D05-4075-A4BD-6D83FB5A4E02}" type="presOf" srcId="{17B755FF-C1D6-47A9-ADF6-5E0E01CE4BDD}" destId="{ED5CA4EB-00F3-4C78-8845-26B96D299B56}" srcOrd="0" destOrd="3" presId="urn:microsoft.com/office/officeart/2005/8/layout/bList2"/>
    <dgm:cxn modelId="{9763CBD7-88BF-4500-AFB5-09518AF37C4F}" srcId="{F8FE90C8-3350-40BE-8584-E2096AD3C076}" destId="{E16D8074-548D-44D8-A8A7-240079C027CD}" srcOrd="2" destOrd="0" parTransId="{D3D542F9-07D5-4B1E-A878-955433D0303E}" sibTransId="{32E7234C-0E18-43C5-BF29-910E70132136}"/>
    <dgm:cxn modelId="{815DC4DA-05C8-4029-8BEC-BB81E8E4B608}" type="presOf" srcId="{3E0F248C-8CB8-4502-9152-CC4FE953506F}" destId="{F2E937A2-AE80-4A7E-8423-B99F8DC42280}" srcOrd="0" destOrd="0" presId="urn:microsoft.com/office/officeart/2005/8/layout/bList2"/>
    <dgm:cxn modelId="{38F93123-61CF-4608-B10E-0430B564A4D2}" type="presOf" srcId="{F8FE90C8-3350-40BE-8584-E2096AD3C076}" destId="{6314AE72-B629-4FD6-96CB-C63E91D19D95}" srcOrd="1" destOrd="0" presId="urn:microsoft.com/office/officeart/2005/8/layout/bList2"/>
    <dgm:cxn modelId="{CBDFD342-A43A-438F-A0CC-968844553584}" srcId="{2C125FE2-A1B3-487C-AECD-47F877DD973A}" destId="{C1D191DA-374D-445D-BE89-58AE5C2B3AA2}" srcOrd="0" destOrd="0" parTransId="{7A55646B-F71E-442C-BF47-B6ED3775786F}" sibTransId="{B1BC7571-5290-4CD6-B92C-E45C3D756021}"/>
    <dgm:cxn modelId="{F7B968EE-CD61-479D-B7CF-ABBA44C0EA26}" type="presOf" srcId="{05465835-22CA-451E-B9F4-AC28F3E7FCEF}" destId="{D4B5E412-56D8-46EA-9E9F-EF992AC545C7}" srcOrd="1" destOrd="0" presId="urn:microsoft.com/office/officeart/2005/8/layout/bList2"/>
    <dgm:cxn modelId="{0E494FF0-DAAE-4EBA-BE40-54D1BAE52A3D}" type="presOf" srcId="{05465835-22CA-451E-B9F4-AC28F3E7FCEF}" destId="{6AB62D33-BB3A-43BE-A27C-18D3BEEF83F0}" srcOrd="0" destOrd="0" presId="urn:microsoft.com/office/officeart/2005/8/layout/bList2"/>
    <dgm:cxn modelId="{CEDBFD8A-EAA7-4D01-9F73-537337FA3A7C}" srcId="{3A8AE0EA-FD05-4377-B567-CE384E043752}" destId="{15CB16B3-E65A-4E60-805B-3A3D58B92FD2}" srcOrd="0" destOrd="0" parTransId="{EFFC7B41-8BA0-4C88-A88C-4C2A091945A7}" sibTransId="{97214BA7-ABE6-4CF3-8274-6D3B2D0ADFCC}"/>
    <dgm:cxn modelId="{1FC5C214-2F90-4D27-BDFF-FC6F37C280C2}" type="presOf" srcId="{F7E28210-DD82-4585-9055-A04165365D8C}" destId="{C80E8D88-2BF2-42B3-80A6-CB283BB7B18F}" srcOrd="0" destOrd="2" presId="urn:microsoft.com/office/officeart/2005/8/layout/bList2"/>
    <dgm:cxn modelId="{313BF10E-8F8D-4B76-9467-6222C3C8DD83}" srcId="{B00F0FD8-3888-425C-9AC7-8916C3848BF7}" destId="{631794E5-B320-4104-8676-0FE507DC675D}" srcOrd="2" destOrd="0" parTransId="{F2BB1919-E087-4FBA-9713-3B6B274F9292}" sibTransId="{1E7BDE36-F7A3-4FEC-848D-D4523B2CA46E}"/>
    <dgm:cxn modelId="{02058725-C61A-4A83-8CCB-7EDD61FE3DA2}" srcId="{2C125FE2-A1B3-487C-AECD-47F877DD973A}" destId="{B00F0FD8-3888-425C-9AC7-8916C3848BF7}" srcOrd="3" destOrd="0" parTransId="{FB96E8FE-EC0A-4D13-8A7F-6CB6F1C6EB31}" sibTransId="{23B71991-103D-4931-B31C-112F0789F332}"/>
    <dgm:cxn modelId="{741886DC-ABAC-450E-A130-DF5D9C078C12}" type="presOf" srcId="{DF72A0D8-E2CC-4A32-849F-7C7C1C003257}" destId="{C80E8D88-2BF2-42B3-80A6-CB283BB7B18F}" srcOrd="0" destOrd="1" presId="urn:microsoft.com/office/officeart/2005/8/layout/bList2"/>
    <dgm:cxn modelId="{9945F0FD-3F6E-4D6D-9890-B5C1B7D6A800}" srcId="{B00F0FD8-3888-425C-9AC7-8916C3848BF7}" destId="{BDFCB90F-21EF-4577-B3A9-117A75A8FFE8}" srcOrd="1" destOrd="0" parTransId="{36E90933-F7A6-4F52-9A78-6644F1CFD411}" sibTransId="{1BD7F7EE-1179-4D24-9B4D-F42CEB6D540B}"/>
    <dgm:cxn modelId="{B7C525D4-949F-43A5-9E3F-916FE9DE6B09}" type="presOf" srcId="{F8FE90C8-3350-40BE-8584-E2096AD3C076}" destId="{A094B4E0-C73B-4774-9BC8-6BE40F6F231C}" srcOrd="0" destOrd="0" presId="urn:microsoft.com/office/officeart/2005/8/layout/bList2"/>
    <dgm:cxn modelId="{6CF1C2E8-A808-4383-89BB-263040643D72}" srcId="{05465835-22CA-451E-B9F4-AC28F3E7FCEF}" destId="{C1BD8453-5DF5-40B5-AE04-8826CDC29E10}" srcOrd="0" destOrd="0" parTransId="{2675C07C-85C5-45D7-BF4D-466F076B1631}" sibTransId="{ADE7BF15-8B5E-4695-9990-8B7159314B0E}"/>
    <dgm:cxn modelId="{E0E14D2A-F0FD-45E7-9348-16059A170C31}" srcId="{2C125FE2-A1B3-487C-AECD-47F877DD973A}" destId="{3A8AE0EA-FD05-4377-B567-CE384E043752}" srcOrd="2" destOrd="0" parTransId="{F47B86AB-73AC-4C58-8C55-9D3C397BEFFA}" sibTransId="{15F1B666-31B6-4664-9C33-CF55118428E0}"/>
    <dgm:cxn modelId="{D292CB2B-FBBD-4681-B7B1-29642E3DEC88}" srcId="{B00F0FD8-3888-425C-9AC7-8916C3848BF7}" destId="{3DA7D6BB-7934-45F4-8D79-E93627B58E3E}" srcOrd="4" destOrd="0" parTransId="{5631D5C1-4EED-4645-8DF1-0BC44DC2D636}" sibTransId="{D552DA7C-CD5A-4180-A8FC-ACEAB1D19347}"/>
    <dgm:cxn modelId="{DA4DA87D-534F-4D73-8F04-74B34E4403A4}" srcId="{C1D191DA-374D-445D-BE89-58AE5C2B3AA2}" destId="{AA4F7B38-70A2-4687-96C2-3142676F7FDD}" srcOrd="3" destOrd="0" parTransId="{7090B9EB-5087-4801-B955-CB4E828B378A}" sibTransId="{7D27D4EA-E183-4482-AAFA-091BA31B4B27}"/>
    <dgm:cxn modelId="{024F57FA-CEC3-4E8F-BA11-4924CCB9B5BA}" type="presOf" srcId="{0A17422E-2A91-47DE-B33E-E464E8429CE1}" destId="{E8B41F3A-8F36-4FB5-AB42-E324CFB8D562}" srcOrd="0" destOrd="0" presId="urn:microsoft.com/office/officeart/2005/8/layout/bList2"/>
    <dgm:cxn modelId="{2CBB6510-1E28-4C35-9BC9-EEEDCE78D70D}" type="presOf" srcId="{3DA7D6BB-7934-45F4-8D79-E93627B58E3E}" destId="{F2E937A2-AE80-4A7E-8423-B99F8DC42280}" srcOrd="0" destOrd="4" presId="urn:microsoft.com/office/officeart/2005/8/layout/bList2"/>
    <dgm:cxn modelId="{8863B88A-079C-4A48-BC36-72DCFC5E5165}" type="presOf" srcId="{AA4F7B38-70A2-4687-96C2-3142676F7FDD}" destId="{C80E8D88-2BF2-42B3-80A6-CB283BB7B18F}" srcOrd="0" destOrd="3" presId="urn:microsoft.com/office/officeart/2005/8/layout/bList2"/>
    <dgm:cxn modelId="{6E0F692E-1F20-4A30-A242-757E7DDA44B9}" type="presOf" srcId="{3F534466-321F-4664-85CA-3DE100F9558D}" destId="{5750847E-E661-4920-9E0B-78900F7A837B}" srcOrd="0" destOrd="0" presId="urn:microsoft.com/office/officeart/2005/8/layout/bList2"/>
    <dgm:cxn modelId="{27653B0A-F34E-42D4-9AF7-6958AF73B0D6}" type="presOf" srcId="{B50E8FBC-8898-4BC3-A84C-91D5923AFD22}" destId="{ED5CA4EB-00F3-4C78-8845-26B96D299B56}" srcOrd="0" destOrd="1" presId="urn:microsoft.com/office/officeart/2005/8/layout/bList2"/>
    <dgm:cxn modelId="{8CAE08B6-15FC-40B2-BCF2-30E96FE40EE1}" srcId="{C1D191DA-374D-445D-BE89-58AE5C2B3AA2}" destId="{F61C8EA1-CF65-4DF6-97C3-01D1AB51D1CC}" srcOrd="4" destOrd="0" parTransId="{1FB43DFC-C201-4D9B-AD67-6C23A61F902C}" sibTransId="{3053AFBD-A395-411C-AAB2-760B08BDF6C4}"/>
    <dgm:cxn modelId="{CE2A0AE0-91E8-45DF-A562-389868C19A2B}" type="presOf" srcId="{C1D191DA-374D-445D-BE89-58AE5C2B3AA2}" destId="{E122AC12-DDDA-43B6-9F6C-06DDD220006C}" srcOrd="0" destOrd="0" presId="urn:microsoft.com/office/officeart/2005/8/layout/bList2"/>
    <dgm:cxn modelId="{4E68BB3C-89AB-4D34-9F85-3B3E294DF8CE}" type="presParOf" srcId="{02A1985D-BA07-4490-9FF3-74E66249BFED}" destId="{78772FF5-1098-4832-BBEE-0A34B86D4995}" srcOrd="0" destOrd="0" presId="urn:microsoft.com/office/officeart/2005/8/layout/bList2"/>
    <dgm:cxn modelId="{28674FCB-45FE-43F5-8FF1-B58C7B6CD350}" type="presParOf" srcId="{78772FF5-1098-4832-BBEE-0A34B86D4995}" destId="{C80E8D88-2BF2-42B3-80A6-CB283BB7B18F}" srcOrd="0" destOrd="0" presId="urn:microsoft.com/office/officeart/2005/8/layout/bList2"/>
    <dgm:cxn modelId="{30AA1137-07CC-4E5D-A21E-C01542CCA376}" type="presParOf" srcId="{78772FF5-1098-4832-BBEE-0A34B86D4995}" destId="{E122AC12-DDDA-43B6-9F6C-06DDD220006C}" srcOrd="1" destOrd="0" presId="urn:microsoft.com/office/officeart/2005/8/layout/bList2"/>
    <dgm:cxn modelId="{71B177DD-77BC-4B09-AA35-F1B335470149}" type="presParOf" srcId="{78772FF5-1098-4832-BBEE-0A34B86D4995}" destId="{B3FEF326-D224-43D3-B9FD-FF6F52CDC582}" srcOrd="2" destOrd="0" presId="urn:microsoft.com/office/officeart/2005/8/layout/bList2"/>
    <dgm:cxn modelId="{38B76E98-3FF8-44B9-BC7E-FD0DE9ABFCDD}" type="presParOf" srcId="{78772FF5-1098-4832-BBEE-0A34B86D4995}" destId="{030B7CB7-6758-452E-97E0-676A8AA0B0B9}" srcOrd="3" destOrd="0" presId="urn:microsoft.com/office/officeart/2005/8/layout/bList2"/>
    <dgm:cxn modelId="{59DBC3CC-C1E0-47C9-B258-702E5949D577}" type="presParOf" srcId="{02A1985D-BA07-4490-9FF3-74E66249BFED}" destId="{51975E0E-F61D-469E-8971-DF8562744008}" srcOrd="1" destOrd="0" presId="urn:microsoft.com/office/officeart/2005/8/layout/bList2"/>
    <dgm:cxn modelId="{9C1CEBC5-A308-4E96-819B-D03A2AC87F7C}" type="presParOf" srcId="{02A1985D-BA07-4490-9FF3-74E66249BFED}" destId="{FFEABC54-A97A-4CFD-AD41-A9C3DB0BA1B8}" srcOrd="2" destOrd="0" presId="urn:microsoft.com/office/officeart/2005/8/layout/bList2"/>
    <dgm:cxn modelId="{4CA17700-BCF1-48A8-8F86-B97594220FBF}" type="presParOf" srcId="{FFEABC54-A97A-4CFD-AD41-A9C3DB0BA1B8}" destId="{E8B41F3A-8F36-4FB5-AB42-E324CFB8D562}" srcOrd="0" destOrd="0" presId="urn:microsoft.com/office/officeart/2005/8/layout/bList2"/>
    <dgm:cxn modelId="{9444BE7E-19F1-4456-96A1-598FBF0CED07}" type="presParOf" srcId="{FFEABC54-A97A-4CFD-AD41-A9C3DB0BA1B8}" destId="{A094B4E0-C73B-4774-9BC8-6BE40F6F231C}" srcOrd="1" destOrd="0" presId="urn:microsoft.com/office/officeart/2005/8/layout/bList2"/>
    <dgm:cxn modelId="{BC53E7A3-C958-4EB1-9426-380F33B52352}" type="presParOf" srcId="{FFEABC54-A97A-4CFD-AD41-A9C3DB0BA1B8}" destId="{6314AE72-B629-4FD6-96CB-C63E91D19D95}" srcOrd="2" destOrd="0" presId="urn:microsoft.com/office/officeart/2005/8/layout/bList2"/>
    <dgm:cxn modelId="{47B0074C-B222-4B11-A932-81056CDA949C}" type="presParOf" srcId="{FFEABC54-A97A-4CFD-AD41-A9C3DB0BA1B8}" destId="{5218D24C-40FC-4C3F-AF34-C0C4534F55F5}" srcOrd="3" destOrd="0" presId="urn:microsoft.com/office/officeart/2005/8/layout/bList2"/>
    <dgm:cxn modelId="{DB8F8BDA-5361-42C9-95D9-0BDCBC09A6FD}" type="presParOf" srcId="{02A1985D-BA07-4490-9FF3-74E66249BFED}" destId="{5750847E-E661-4920-9E0B-78900F7A837B}" srcOrd="3" destOrd="0" presId="urn:microsoft.com/office/officeart/2005/8/layout/bList2"/>
    <dgm:cxn modelId="{0C65ED90-3D92-4E19-BCC8-C02F74639B31}" type="presParOf" srcId="{02A1985D-BA07-4490-9FF3-74E66249BFED}" destId="{6D82FA57-C891-4806-8C0B-B08DA1B303B2}" srcOrd="4" destOrd="0" presId="urn:microsoft.com/office/officeart/2005/8/layout/bList2"/>
    <dgm:cxn modelId="{A984B8FF-2F87-44A3-B525-454CC2EC7119}" type="presParOf" srcId="{6D82FA57-C891-4806-8C0B-B08DA1B303B2}" destId="{32E2B42F-F08A-4A98-8DED-192BD88BD667}" srcOrd="0" destOrd="0" presId="urn:microsoft.com/office/officeart/2005/8/layout/bList2"/>
    <dgm:cxn modelId="{6206B162-893C-4E58-A60C-04DF7D8708B7}" type="presParOf" srcId="{6D82FA57-C891-4806-8C0B-B08DA1B303B2}" destId="{3D6DE9FD-3BAA-4DD5-BA5B-BBE1167BD180}" srcOrd="1" destOrd="0" presId="urn:microsoft.com/office/officeart/2005/8/layout/bList2"/>
    <dgm:cxn modelId="{9B70BA63-8148-4346-BD23-EAC958FD09C1}" type="presParOf" srcId="{6D82FA57-C891-4806-8C0B-B08DA1B303B2}" destId="{488D31B6-B7B5-4E80-84CF-4DF86F42894A}" srcOrd="2" destOrd="0" presId="urn:microsoft.com/office/officeart/2005/8/layout/bList2"/>
    <dgm:cxn modelId="{30CC29D4-F6A9-4B77-8DD9-2B1B66069320}" type="presParOf" srcId="{6D82FA57-C891-4806-8C0B-B08DA1B303B2}" destId="{82689D79-31AB-440D-B2B3-E2441C39410A}" srcOrd="3" destOrd="0" presId="urn:microsoft.com/office/officeart/2005/8/layout/bList2"/>
    <dgm:cxn modelId="{ABCD2A3C-27C6-4979-A507-0EDCEA382D71}" type="presParOf" srcId="{02A1985D-BA07-4490-9FF3-74E66249BFED}" destId="{4BE024A1-3C3E-4C7D-821A-919AE6445C72}" srcOrd="5" destOrd="0" presId="urn:microsoft.com/office/officeart/2005/8/layout/bList2"/>
    <dgm:cxn modelId="{37B707BB-1532-4968-8CE6-C4C7F15B8D15}" type="presParOf" srcId="{02A1985D-BA07-4490-9FF3-74E66249BFED}" destId="{5EA1135E-5ECC-4AA2-B0B9-BA384ABF7C80}" srcOrd="6" destOrd="0" presId="urn:microsoft.com/office/officeart/2005/8/layout/bList2"/>
    <dgm:cxn modelId="{72E126E2-687D-4ACA-A841-69AA5119EFC6}" type="presParOf" srcId="{5EA1135E-5ECC-4AA2-B0B9-BA384ABF7C80}" destId="{F2E937A2-AE80-4A7E-8423-B99F8DC42280}" srcOrd="0" destOrd="0" presId="urn:microsoft.com/office/officeart/2005/8/layout/bList2"/>
    <dgm:cxn modelId="{DD7B5D73-5F4E-4B77-A449-765F50E87C49}" type="presParOf" srcId="{5EA1135E-5ECC-4AA2-B0B9-BA384ABF7C80}" destId="{36D74EFB-6542-4D2B-BACC-E695FCF963C5}" srcOrd="1" destOrd="0" presId="urn:microsoft.com/office/officeart/2005/8/layout/bList2"/>
    <dgm:cxn modelId="{0AF91EB1-A0FF-4A15-A1FE-04F156FC11BE}" type="presParOf" srcId="{5EA1135E-5ECC-4AA2-B0B9-BA384ABF7C80}" destId="{3947D40F-ED5B-45BE-AEC7-4437ABF8467F}" srcOrd="2" destOrd="0" presId="urn:microsoft.com/office/officeart/2005/8/layout/bList2"/>
    <dgm:cxn modelId="{3E2B9FCF-A948-4495-8908-B602C0D2ACCE}" type="presParOf" srcId="{5EA1135E-5ECC-4AA2-B0B9-BA384ABF7C80}" destId="{49803358-A605-46D8-A3A4-47ED798595E3}" srcOrd="3" destOrd="0" presId="urn:microsoft.com/office/officeart/2005/8/layout/bList2"/>
    <dgm:cxn modelId="{3D24F83A-E885-42AF-A560-504441FCAE75}" type="presParOf" srcId="{02A1985D-BA07-4490-9FF3-74E66249BFED}" destId="{FEF676B0-79D0-48A8-9C30-757E595107E8}" srcOrd="7" destOrd="0" presId="urn:microsoft.com/office/officeart/2005/8/layout/bList2"/>
    <dgm:cxn modelId="{42E15DB0-2A32-49C1-800D-8960375E99A7}" type="presParOf" srcId="{02A1985D-BA07-4490-9FF3-74E66249BFED}" destId="{8CF3BFF9-0C02-4C23-B6D9-454361BD17DB}" srcOrd="8" destOrd="0" presId="urn:microsoft.com/office/officeart/2005/8/layout/bList2"/>
    <dgm:cxn modelId="{26B140A3-0619-4A52-AC83-3A4385D830E5}" type="presParOf" srcId="{8CF3BFF9-0C02-4C23-B6D9-454361BD17DB}" destId="{ED5CA4EB-00F3-4C78-8845-26B96D299B56}" srcOrd="0" destOrd="0" presId="urn:microsoft.com/office/officeart/2005/8/layout/bList2"/>
    <dgm:cxn modelId="{520B6CB1-4C6A-4CBF-AD8E-013EC66037A0}" type="presParOf" srcId="{8CF3BFF9-0C02-4C23-B6D9-454361BD17DB}" destId="{6AB62D33-BB3A-43BE-A27C-18D3BEEF83F0}" srcOrd="1" destOrd="0" presId="urn:microsoft.com/office/officeart/2005/8/layout/bList2"/>
    <dgm:cxn modelId="{4E651E00-8278-4221-BF20-7EA838CB05FB}" type="presParOf" srcId="{8CF3BFF9-0C02-4C23-B6D9-454361BD17DB}" destId="{D4B5E412-56D8-46EA-9E9F-EF992AC545C7}" srcOrd="2" destOrd="0" presId="urn:microsoft.com/office/officeart/2005/8/layout/bList2"/>
    <dgm:cxn modelId="{9DBF91A2-6D75-4FC0-ACE0-139DAA2DA4A1}" type="presParOf" srcId="{8CF3BFF9-0C02-4C23-B6D9-454361BD17DB}" destId="{25EBAD60-0F12-4DDC-9477-A6733E6ACADB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2483387" y="1535646"/>
          <a:ext cx="3946964" cy="21513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SIFATAN / KEADAAN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483387" y="1535646"/>
        <a:ext cx="3946964" cy="2151335"/>
      </dsp:txXfrm>
    </dsp:sp>
    <dsp:sp modelId="{C0F271F6-5112-4DE1-B635-6B2F5DFEB135}">
      <dsp:nvSpPr>
        <dsp:cNvPr id="0" name=""/>
        <dsp:cNvSpPr/>
      </dsp:nvSpPr>
      <dsp:spPr>
        <a:xfrm rot="16200000">
          <a:off x="4137282" y="1204395"/>
          <a:ext cx="639175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39175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200000">
        <a:off x="4440890" y="1200079"/>
        <a:ext cx="31958" cy="31958"/>
      </dsp:txXfrm>
    </dsp:sp>
    <dsp:sp modelId="{EFE821DA-F2BF-477E-AC89-76D33105A129}">
      <dsp:nvSpPr>
        <dsp:cNvPr id="0" name=""/>
        <dsp:cNvSpPr/>
      </dsp:nvSpPr>
      <dsp:spPr>
        <a:xfrm>
          <a:off x="3294974" y="293097"/>
          <a:ext cx="2323790" cy="6033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BAIK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294974" y="293097"/>
        <a:ext cx="2323790" cy="603374"/>
      </dsp:txXfrm>
    </dsp:sp>
    <dsp:sp modelId="{6B138410-4FD6-43A7-937A-B85B9138415F}">
      <dsp:nvSpPr>
        <dsp:cNvPr id="0" name=""/>
        <dsp:cNvSpPr/>
      </dsp:nvSpPr>
      <dsp:spPr>
        <a:xfrm rot="19772519">
          <a:off x="5737177" y="1585807"/>
          <a:ext cx="88748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8748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9772519">
        <a:off x="6158734" y="1575283"/>
        <a:ext cx="44374" cy="44374"/>
      </dsp:txXfrm>
    </dsp:sp>
    <dsp:sp modelId="{DFB555A2-664B-456B-95C2-A3DA616F2833}">
      <dsp:nvSpPr>
        <dsp:cNvPr id="0" name=""/>
        <dsp:cNvSpPr/>
      </dsp:nvSpPr>
      <dsp:spPr>
        <a:xfrm>
          <a:off x="6000758" y="542914"/>
          <a:ext cx="2417714" cy="89924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JAHAT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000758" y="542914"/>
        <a:ext cx="2417714" cy="899248"/>
      </dsp:txXfrm>
    </dsp:sp>
    <dsp:sp modelId="{305C5477-9E4F-4D99-BCFC-3EA80EC407BF}">
      <dsp:nvSpPr>
        <dsp:cNvPr id="0" name=""/>
        <dsp:cNvSpPr/>
      </dsp:nvSpPr>
      <dsp:spPr>
        <a:xfrm rot="21552912">
          <a:off x="6429713" y="2570260"/>
          <a:ext cx="34541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34541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1552912">
        <a:off x="6593784" y="2573288"/>
        <a:ext cx="17270" cy="17270"/>
      </dsp:txXfrm>
    </dsp:sp>
    <dsp:sp modelId="{9FD3A92F-17C2-40B1-9AB4-531E78BCE3FD}">
      <dsp:nvSpPr>
        <dsp:cNvPr id="0" name=""/>
        <dsp:cNvSpPr/>
      </dsp:nvSpPr>
      <dsp:spPr>
        <a:xfrm>
          <a:off x="6774453" y="2114551"/>
          <a:ext cx="2246444" cy="89926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CERDIK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774453" y="2114551"/>
        <a:ext cx="2246444" cy="899260"/>
      </dsp:txXfrm>
    </dsp:sp>
    <dsp:sp modelId="{66FE4062-D4AD-4C6B-A406-63521F1CB61E}">
      <dsp:nvSpPr>
        <dsp:cNvPr id="0" name=""/>
        <dsp:cNvSpPr/>
      </dsp:nvSpPr>
      <dsp:spPr>
        <a:xfrm rot="1517090">
          <a:off x="5904747" y="3497961"/>
          <a:ext cx="907631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907631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517090">
        <a:off x="6335872" y="3486934"/>
        <a:ext cx="45381" cy="45381"/>
      </dsp:txXfrm>
    </dsp:sp>
    <dsp:sp modelId="{AECD596A-644E-4EAA-AF77-3F046DB8B90E}">
      <dsp:nvSpPr>
        <dsp:cNvPr id="0" name=""/>
        <dsp:cNvSpPr/>
      </dsp:nvSpPr>
      <dsp:spPr>
        <a:xfrm>
          <a:off x="6429392" y="3614749"/>
          <a:ext cx="1904698" cy="75639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GOPOH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429392" y="3614749"/>
        <a:ext cx="1904698" cy="756394"/>
      </dsp:txXfrm>
    </dsp:sp>
    <dsp:sp modelId="{D351C8AA-1A23-4572-8B4A-FECCFAE7D017}">
      <dsp:nvSpPr>
        <dsp:cNvPr id="0" name=""/>
        <dsp:cNvSpPr/>
      </dsp:nvSpPr>
      <dsp:spPr>
        <a:xfrm rot="4744386">
          <a:off x="4402488" y="3985505"/>
          <a:ext cx="643860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43860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4744386">
        <a:off x="4708321" y="3981072"/>
        <a:ext cx="32193" cy="32193"/>
      </dsp:txXfrm>
    </dsp:sp>
    <dsp:sp modelId="{3DD532FA-10B9-4402-866E-338B0C6404AC}">
      <dsp:nvSpPr>
        <dsp:cNvPr id="0" name=""/>
        <dsp:cNvSpPr/>
      </dsp:nvSpPr>
      <dsp:spPr>
        <a:xfrm>
          <a:off x="3688478" y="4312736"/>
          <a:ext cx="2323790" cy="67371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688478" y="4312736"/>
        <a:ext cx="2323790" cy="673716"/>
      </dsp:txXfrm>
    </dsp:sp>
    <dsp:sp modelId="{6034A3B4-FC81-4208-9BA0-59A5A426B8FB}">
      <dsp:nvSpPr>
        <dsp:cNvPr id="0" name=""/>
        <dsp:cNvSpPr/>
      </dsp:nvSpPr>
      <dsp:spPr>
        <a:xfrm rot="8897904">
          <a:off x="2714604" y="3530104"/>
          <a:ext cx="47165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47165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8897904">
        <a:off x="2938639" y="3529976"/>
        <a:ext cx="23582" cy="23582"/>
      </dsp:txXfrm>
    </dsp:sp>
    <dsp:sp modelId="{D03122F4-FA32-4D98-9433-CAA06C43A83E}">
      <dsp:nvSpPr>
        <dsp:cNvPr id="0" name=""/>
        <dsp:cNvSpPr/>
      </dsp:nvSpPr>
      <dsp:spPr>
        <a:xfrm>
          <a:off x="708155" y="3614750"/>
          <a:ext cx="2792274" cy="89927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KASAR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8155" y="3614750"/>
        <a:ext cx="2792274" cy="899272"/>
      </dsp:txXfrm>
    </dsp:sp>
    <dsp:sp modelId="{BF0ACDD8-2448-48D9-B5E8-1A29FD0F8A8B}">
      <dsp:nvSpPr>
        <dsp:cNvPr id="0" name=""/>
        <dsp:cNvSpPr/>
      </dsp:nvSpPr>
      <dsp:spPr>
        <a:xfrm rot="10847426">
          <a:off x="1933350" y="2568634"/>
          <a:ext cx="550694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50694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0847426">
        <a:off x="2194930" y="2566530"/>
        <a:ext cx="27534" cy="27534"/>
      </dsp:txXfrm>
    </dsp:sp>
    <dsp:sp modelId="{3544F61E-1D85-499B-A3A5-C437545AFB1D}">
      <dsp:nvSpPr>
        <dsp:cNvPr id="0" name=""/>
        <dsp:cNvSpPr/>
      </dsp:nvSpPr>
      <dsp:spPr>
        <a:xfrm>
          <a:off x="147645" y="1971674"/>
          <a:ext cx="1785924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SIHAT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47645" y="1971674"/>
        <a:ext cx="1785924" cy="1185014"/>
      </dsp:txXfrm>
    </dsp:sp>
    <dsp:sp modelId="{7394E8EB-4363-4F71-AF25-73ACCEDCE8D3}">
      <dsp:nvSpPr>
        <dsp:cNvPr id="0" name=""/>
        <dsp:cNvSpPr/>
      </dsp:nvSpPr>
      <dsp:spPr>
        <a:xfrm rot="12553258">
          <a:off x="2365779" y="1643180"/>
          <a:ext cx="76231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76231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553258">
        <a:off x="2727880" y="1635786"/>
        <a:ext cx="38115" cy="38115"/>
      </dsp:txXfrm>
    </dsp:sp>
    <dsp:sp modelId="{F1266701-F165-4DE3-BE52-AEA52F63F0C2}">
      <dsp:nvSpPr>
        <dsp:cNvPr id="0" name=""/>
        <dsp:cNvSpPr/>
      </dsp:nvSpPr>
      <dsp:spPr>
        <a:xfrm>
          <a:off x="773832" y="724797"/>
          <a:ext cx="2083659" cy="8182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SAKIT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73832" y="724797"/>
        <a:ext cx="2083659" cy="81825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2483387" y="1535646"/>
          <a:ext cx="3946964" cy="21513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WARNA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483387" y="1535646"/>
        <a:ext cx="3946964" cy="2151335"/>
      </dsp:txXfrm>
    </dsp:sp>
    <dsp:sp modelId="{C0F271F6-5112-4DE1-B635-6B2F5DFEB135}">
      <dsp:nvSpPr>
        <dsp:cNvPr id="0" name=""/>
        <dsp:cNvSpPr/>
      </dsp:nvSpPr>
      <dsp:spPr>
        <a:xfrm rot="16200000">
          <a:off x="4137282" y="1204395"/>
          <a:ext cx="639175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39175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200000">
        <a:off x="4440890" y="1200079"/>
        <a:ext cx="31958" cy="31958"/>
      </dsp:txXfrm>
    </dsp:sp>
    <dsp:sp modelId="{EFE821DA-F2BF-477E-AC89-76D33105A129}">
      <dsp:nvSpPr>
        <dsp:cNvPr id="0" name=""/>
        <dsp:cNvSpPr/>
      </dsp:nvSpPr>
      <dsp:spPr>
        <a:xfrm>
          <a:off x="3294974" y="293097"/>
          <a:ext cx="2323790" cy="6033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MERAH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294974" y="293097"/>
        <a:ext cx="2323790" cy="603374"/>
      </dsp:txXfrm>
    </dsp:sp>
    <dsp:sp modelId="{6B138410-4FD6-43A7-937A-B85B9138415F}">
      <dsp:nvSpPr>
        <dsp:cNvPr id="0" name=""/>
        <dsp:cNvSpPr/>
      </dsp:nvSpPr>
      <dsp:spPr>
        <a:xfrm rot="19772519">
          <a:off x="5737177" y="1585807"/>
          <a:ext cx="88748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8748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9772519">
        <a:off x="6158734" y="1575283"/>
        <a:ext cx="44374" cy="44374"/>
      </dsp:txXfrm>
    </dsp:sp>
    <dsp:sp modelId="{DFB555A2-664B-456B-95C2-A3DA616F2833}">
      <dsp:nvSpPr>
        <dsp:cNvPr id="0" name=""/>
        <dsp:cNvSpPr/>
      </dsp:nvSpPr>
      <dsp:spPr>
        <a:xfrm>
          <a:off x="6000758" y="542914"/>
          <a:ext cx="2417714" cy="89924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UNGU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000758" y="542914"/>
        <a:ext cx="2417714" cy="899248"/>
      </dsp:txXfrm>
    </dsp:sp>
    <dsp:sp modelId="{305C5477-9E4F-4D99-BCFC-3EA80EC407BF}">
      <dsp:nvSpPr>
        <dsp:cNvPr id="0" name=""/>
        <dsp:cNvSpPr/>
      </dsp:nvSpPr>
      <dsp:spPr>
        <a:xfrm rot="21552912">
          <a:off x="6429713" y="2570260"/>
          <a:ext cx="34541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34541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1552912">
        <a:off x="6593784" y="2573288"/>
        <a:ext cx="17270" cy="17270"/>
      </dsp:txXfrm>
    </dsp:sp>
    <dsp:sp modelId="{9FD3A92F-17C2-40B1-9AB4-531E78BCE3FD}">
      <dsp:nvSpPr>
        <dsp:cNvPr id="0" name=""/>
        <dsp:cNvSpPr/>
      </dsp:nvSpPr>
      <dsp:spPr>
        <a:xfrm>
          <a:off x="6774453" y="2114551"/>
          <a:ext cx="2246444" cy="89926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HIJAU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774453" y="2114551"/>
        <a:ext cx="2246444" cy="899260"/>
      </dsp:txXfrm>
    </dsp:sp>
    <dsp:sp modelId="{66FE4062-D4AD-4C6B-A406-63521F1CB61E}">
      <dsp:nvSpPr>
        <dsp:cNvPr id="0" name=""/>
        <dsp:cNvSpPr/>
      </dsp:nvSpPr>
      <dsp:spPr>
        <a:xfrm rot="1517090">
          <a:off x="5904747" y="3497961"/>
          <a:ext cx="907631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907631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517090">
        <a:off x="6335872" y="3486934"/>
        <a:ext cx="45381" cy="45381"/>
      </dsp:txXfrm>
    </dsp:sp>
    <dsp:sp modelId="{AECD596A-644E-4EAA-AF77-3F046DB8B90E}">
      <dsp:nvSpPr>
        <dsp:cNvPr id="0" name=""/>
        <dsp:cNvSpPr/>
      </dsp:nvSpPr>
      <dsp:spPr>
        <a:xfrm>
          <a:off x="6429392" y="3614749"/>
          <a:ext cx="1904698" cy="75639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HITAM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429392" y="3614749"/>
        <a:ext cx="1904698" cy="756394"/>
      </dsp:txXfrm>
    </dsp:sp>
    <dsp:sp modelId="{D351C8AA-1A23-4572-8B4A-FECCFAE7D017}">
      <dsp:nvSpPr>
        <dsp:cNvPr id="0" name=""/>
        <dsp:cNvSpPr/>
      </dsp:nvSpPr>
      <dsp:spPr>
        <a:xfrm rot="4744386">
          <a:off x="4402488" y="3985505"/>
          <a:ext cx="643860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43860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4744386">
        <a:off x="4708321" y="3981072"/>
        <a:ext cx="32193" cy="32193"/>
      </dsp:txXfrm>
    </dsp:sp>
    <dsp:sp modelId="{3DD532FA-10B9-4402-866E-338B0C6404AC}">
      <dsp:nvSpPr>
        <dsp:cNvPr id="0" name=""/>
        <dsp:cNvSpPr/>
      </dsp:nvSpPr>
      <dsp:spPr>
        <a:xfrm>
          <a:off x="3688478" y="4312736"/>
          <a:ext cx="2323790" cy="67371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BIRU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688478" y="4312736"/>
        <a:ext cx="2323790" cy="673716"/>
      </dsp:txXfrm>
    </dsp:sp>
    <dsp:sp modelId="{6034A3B4-FC81-4208-9BA0-59A5A426B8FB}">
      <dsp:nvSpPr>
        <dsp:cNvPr id="0" name=""/>
        <dsp:cNvSpPr/>
      </dsp:nvSpPr>
      <dsp:spPr>
        <a:xfrm rot="8897904">
          <a:off x="2714604" y="3530104"/>
          <a:ext cx="47165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47165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8897904">
        <a:off x="2938639" y="3529976"/>
        <a:ext cx="23582" cy="23582"/>
      </dsp:txXfrm>
    </dsp:sp>
    <dsp:sp modelId="{D03122F4-FA32-4D98-9433-CAA06C43A83E}">
      <dsp:nvSpPr>
        <dsp:cNvPr id="0" name=""/>
        <dsp:cNvSpPr/>
      </dsp:nvSpPr>
      <dsp:spPr>
        <a:xfrm>
          <a:off x="708155" y="3614750"/>
          <a:ext cx="2792274" cy="89927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PERANG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8155" y="3614750"/>
        <a:ext cx="2792274" cy="899272"/>
      </dsp:txXfrm>
    </dsp:sp>
    <dsp:sp modelId="{BF0ACDD8-2448-48D9-B5E8-1A29FD0F8A8B}">
      <dsp:nvSpPr>
        <dsp:cNvPr id="0" name=""/>
        <dsp:cNvSpPr/>
      </dsp:nvSpPr>
      <dsp:spPr>
        <a:xfrm rot="10847426">
          <a:off x="1933350" y="2568634"/>
          <a:ext cx="550694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50694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0847426">
        <a:off x="2194930" y="2566530"/>
        <a:ext cx="27534" cy="27534"/>
      </dsp:txXfrm>
    </dsp:sp>
    <dsp:sp modelId="{3544F61E-1D85-499B-A3A5-C437545AFB1D}">
      <dsp:nvSpPr>
        <dsp:cNvPr id="0" name=""/>
        <dsp:cNvSpPr/>
      </dsp:nvSpPr>
      <dsp:spPr>
        <a:xfrm>
          <a:off x="147645" y="1971674"/>
          <a:ext cx="1785924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PUTIH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47645" y="1971674"/>
        <a:ext cx="1785924" cy="1185014"/>
      </dsp:txXfrm>
    </dsp:sp>
    <dsp:sp modelId="{7394E8EB-4363-4F71-AF25-73ACCEDCE8D3}">
      <dsp:nvSpPr>
        <dsp:cNvPr id="0" name=""/>
        <dsp:cNvSpPr/>
      </dsp:nvSpPr>
      <dsp:spPr>
        <a:xfrm rot="12553258">
          <a:off x="2365779" y="1643180"/>
          <a:ext cx="76231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76231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553258">
        <a:off x="2727880" y="1635786"/>
        <a:ext cx="38115" cy="38115"/>
      </dsp:txXfrm>
    </dsp:sp>
    <dsp:sp modelId="{F1266701-F165-4DE3-BE52-AEA52F63F0C2}">
      <dsp:nvSpPr>
        <dsp:cNvPr id="0" name=""/>
        <dsp:cNvSpPr/>
      </dsp:nvSpPr>
      <dsp:spPr>
        <a:xfrm>
          <a:off x="773832" y="724797"/>
          <a:ext cx="2083659" cy="8182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KUNING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73832" y="724797"/>
        <a:ext cx="2083659" cy="81825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2610024" y="1407822"/>
          <a:ext cx="3946964" cy="21513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UKURAN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610024" y="1407822"/>
        <a:ext cx="3946964" cy="2151335"/>
      </dsp:txXfrm>
    </dsp:sp>
    <dsp:sp modelId="{C0F271F6-5112-4DE1-B635-6B2F5DFEB135}">
      <dsp:nvSpPr>
        <dsp:cNvPr id="0" name=""/>
        <dsp:cNvSpPr/>
      </dsp:nvSpPr>
      <dsp:spPr>
        <a:xfrm rot="16200000">
          <a:off x="4263918" y="1076570"/>
          <a:ext cx="639175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39175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200000">
        <a:off x="4567527" y="1072254"/>
        <a:ext cx="31958" cy="31958"/>
      </dsp:txXfrm>
    </dsp:sp>
    <dsp:sp modelId="{EFE821DA-F2BF-477E-AC89-76D33105A129}">
      <dsp:nvSpPr>
        <dsp:cNvPr id="0" name=""/>
        <dsp:cNvSpPr/>
      </dsp:nvSpPr>
      <dsp:spPr>
        <a:xfrm>
          <a:off x="3088462" y="165272"/>
          <a:ext cx="2990088" cy="6033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PANJANG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088462" y="165272"/>
        <a:ext cx="2990088" cy="603374"/>
      </dsp:txXfrm>
    </dsp:sp>
    <dsp:sp modelId="{765F7E50-D60D-47D5-9221-AC793E93ED17}">
      <dsp:nvSpPr>
        <dsp:cNvPr id="0" name=""/>
        <dsp:cNvSpPr/>
      </dsp:nvSpPr>
      <dsp:spPr>
        <a:xfrm rot="20100096">
          <a:off x="6045042" y="1600739"/>
          <a:ext cx="81330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1330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0100096">
        <a:off x="6431361" y="1592070"/>
        <a:ext cx="40665" cy="40665"/>
      </dsp:txXfrm>
    </dsp:sp>
    <dsp:sp modelId="{F57B9B13-B008-4F78-A175-697EF9E1D355}">
      <dsp:nvSpPr>
        <dsp:cNvPr id="0" name=""/>
        <dsp:cNvSpPr/>
      </dsp:nvSpPr>
      <dsp:spPr>
        <a:xfrm>
          <a:off x="6363215" y="610806"/>
          <a:ext cx="2469902" cy="93405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PENDEK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363215" y="610806"/>
        <a:ext cx="2469902" cy="934052"/>
      </dsp:txXfrm>
    </dsp:sp>
    <dsp:sp modelId="{5A6365B8-3E6A-4D9B-8F9B-8E164EEA24A1}">
      <dsp:nvSpPr>
        <dsp:cNvPr id="0" name=""/>
        <dsp:cNvSpPr/>
      </dsp:nvSpPr>
      <dsp:spPr>
        <a:xfrm rot="149485">
          <a:off x="6550490" y="2568485"/>
          <a:ext cx="50902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0902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49485">
        <a:off x="6792276" y="2567423"/>
        <a:ext cx="25451" cy="25451"/>
      </dsp:txXfrm>
    </dsp:sp>
    <dsp:sp modelId="{D9832DD5-1468-4ADB-B399-85DD3AD31C18}">
      <dsp:nvSpPr>
        <dsp:cNvPr id="0" name=""/>
        <dsp:cNvSpPr/>
      </dsp:nvSpPr>
      <dsp:spPr>
        <a:xfrm>
          <a:off x="7056392" y="2043121"/>
          <a:ext cx="2047350" cy="11850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TINGGI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56392" y="2043121"/>
        <a:ext cx="2047350" cy="1185014"/>
      </dsp:txXfrm>
    </dsp:sp>
    <dsp:sp modelId="{DD8D42DF-91D8-4273-8779-555D39F3EC67}">
      <dsp:nvSpPr>
        <dsp:cNvPr id="0" name=""/>
        <dsp:cNvSpPr/>
      </dsp:nvSpPr>
      <dsp:spPr>
        <a:xfrm rot="2038378">
          <a:off x="5755327" y="3535060"/>
          <a:ext cx="81218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1218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038378">
        <a:off x="6141116" y="3526419"/>
        <a:ext cx="40609" cy="40609"/>
      </dsp:txXfrm>
    </dsp:sp>
    <dsp:sp modelId="{4F2F7871-00A0-4890-A657-1796ECE835B5}">
      <dsp:nvSpPr>
        <dsp:cNvPr id="0" name=""/>
        <dsp:cNvSpPr/>
      </dsp:nvSpPr>
      <dsp:spPr>
        <a:xfrm>
          <a:off x="5814374" y="3686186"/>
          <a:ext cx="2866681" cy="118501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RENDAH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814374" y="3686186"/>
        <a:ext cx="2866681" cy="1185014"/>
      </dsp:txXfrm>
    </dsp:sp>
    <dsp:sp modelId="{85835FBC-BAB5-4ED5-A65A-3D672F6B980A}">
      <dsp:nvSpPr>
        <dsp:cNvPr id="0" name=""/>
        <dsp:cNvSpPr/>
      </dsp:nvSpPr>
      <dsp:spPr>
        <a:xfrm rot="4726512">
          <a:off x="4580837" y="3802997"/>
          <a:ext cx="533692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33692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4726512">
        <a:off x="4834342" y="3801318"/>
        <a:ext cx="26684" cy="26684"/>
      </dsp:txXfrm>
    </dsp:sp>
    <dsp:sp modelId="{3C4DBC30-5472-4FB1-84CC-67E00C735098}">
      <dsp:nvSpPr>
        <dsp:cNvPr id="0" name=""/>
        <dsp:cNvSpPr/>
      </dsp:nvSpPr>
      <dsp:spPr>
        <a:xfrm>
          <a:off x="3957294" y="4072785"/>
          <a:ext cx="2118403" cy="118501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TEBAL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957294" y="4072785"/>
        <a:ext cx="2118403" cy="1185014"/>
      </dsp:txXfrm>
    </dsp:sp>
    <dsp:sp modelId="{91318F70-C2C5-4ED6-BB59-9502BC1585B0}">
      <dsp:nvSpPr>
        <dsp:cNvPr id="0" name=""/>
        <dsp:cNvSpPr/>
      </dsp:nvSpPr>
      <dsp:spPr>
        <a:xfrm rot="8328042">
          <a:off x="2997926" y="3588865"/>
          <a:ext cx="619130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19130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8328042">
        <a:off x="3292013" y="3585050"/>
        <a:ext cx="30956" cy="30956"/>
      </dsp:txXfrm>
    </dsp:sp>
    <dsp:sp modelId="{9FD95865-7DC7-4846-A56B-7F2F0BB8BAB4}">
      <dsp:nvSpPr>
        <dsp:cNvPr id="0" name=""/>
        <dsp:cNvSpPr/>
      </dsp:nvSpPr>
      <dsp:spPr>
        <a:xfrm>
          <a:off x="1628995" y="3686190"/>
          <a:ext cx="1807621" cy="11850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NIPIS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628995" y="3686190"/>
        <a:ext cx="1807621" cy="1185014"/>
      </dsp:txXfrm>
    </dsp:sp>
    <dsp:sp modelId="{10C9104D-D728-4522-BE67-FE9A0BE5522E}">
      <dsp:nvSpPr>
        <dsp:cNvPr id="0" name=""/>
        <dsp:cNvSpPr/>
      </dsp:nvSpPr>
      <dsp:spPr>
        <a:xfrm rot="10721578">
          <a:off x="2092459" y="2522737"/>
          <a:ext cx="519359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19359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0721578">
        <a:off x="2339154" y="2521416"/>
        <a:ext cx="25967" cy="25967"/>
      </dsp:txXfrm>
    </dsp:sp>
    <dsp:sp modelId="{4AB50D12-A5A1-43E9-A593-C9247C800A84}">
      <dsp:nvSpPr>
        <dsp:cNvPr id="0" name=""/>
        <dsp:cNvSpPr/>
      </dsp:nvSpPr>
      <dsp:spPr>
        <a:xfrm>
          <a:off x="0" y="1971678"/>
          <a:ext cx="2093376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KERDIL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0" y="1971678"/>
        <a:ext cx="2093376" cy="1185014"/>
      </dsp:txXfrm>
    </dsp:sp>
    <dsp:sp modelId="{C9D6D3F9-4556-4B59-832D-306BC815EB8B}">
      <dsp:nvSpPr>
        <dsp:cNvPr id="0" name=""/>
        <dsp:cNvSpPr/>
      </dsp:nvSpPr>
      <dsp:spPr>
        <a:xfrm rot="12587913">
          <a:off x="2447476" y="1486340"/>
          <a:ext cx="830349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30349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587913">
        <a:off x="2841892" y="1477245"/>
        <a:ext cx="41517" cy="41517"/>
      </dsp:txXfrm>
    </dsp:sp>
    <dsp:sp modelId="{2476AED3-2E67-44C1-AED4-F12C56216F95}">
      <dsp:nvSpPr>
        <dsp:cNvPr id="0" name=""/>
        <dsp:cNvSpPr/>
      </dsp:nvSpPr>
      <dsp:spPr>
        <a:xfrm>
          <a:off x="571469" y="257158"/>
          <a:ext cx="2318102" cy="11850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RENEK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71469" y="257158"/>
        <a:ext cx="2318102" cy="118501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1991482" y="1543067"/>
          <a:ext cx="3946964" cy="21513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BENTUK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991482" y="1543067"/>
        <a:ext cx="3946964" cy="2151335"/>
      </dsp:txXfrm>
    </dsp:sp>
    <dsp:sp modelId="{C0F271F6-5112-4DE1-B635-6B2F5DFEB135}">
      <dsp:nvSpPr>
        <dsp:cNvPr id="0" name=""/>
        <dsp:cNvSpPr/>
      </dsp:nvSpPr>
      <dsp:spPr>
        <a:xfrm rot="16788912">
          <a:off x="3875940" y="1210329"/>
          <a:ext cx="661331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61331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788912">
        <a:off x="4190072" y="1205459"/>
        <a:ext cx="33066" cy="33066"/>
      </dsp:txXfrm>
    </dsp:sp>
    <dsp:sp modelId="{EFE821DA-F2BF-477E-AC89-76D33105A129}">
      <dsp:nvSpPr>
        <dsp:cNvPr id="0" name=""/>
        <dsp:cNvSpPr/>
      </dsp:nvSpPr>
      <dsp:spPr>
        <a:xfrm>
          <a:off x="3153220" y="293097"/>
          <a:ext cx="2323790" cy="6033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BULAT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153220" y="293097"/>
        <a:ext cx="2323790" cy="603374"/>
      </dsp:txXfrm>
    </dsp:sp>
    <dsp:sp modelId="{6B138410-4FD6-43A7-937A-B85B9138415F}">
      <dsp:nvSpPr>
        <dsp:cNvPr id="0" name=""/>
        <dsp:cNvSpPr/>
      </dsp:nvSpPr>
      <dsp:spPr>
        <a:xfrm rot="19940485">
          <a:off x="5324263" y="1604533"/>
          <a:ext cx="1107228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1107228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9940485">
        <a:off x="5850197" y="1588516"/>
        <a:ext cx="55361" cy="55361"/>
      </dsp:txXfrm>
    </dsp:sp>
    <dsp:sp modelId="{DFB555A2-664B-456B-95C2-A3DA616F2833}">
      <dsp:nvSpPr>
        <dsp:cNvPr id="0" name=""/>
        <dsp:cNvSpPr/>
      </dsp:nvSpPr>
      <dsp:spPr>
        <a:xfrm>
          <a:off x="5859003" y="542914"/>
          <a:ext cx="2417714" cy="89924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BENKOK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859003" y="542914"/>
        <a:ext cx="2417714" cy="899248"/>
      </dsp:txXfrm>
    </dsp:sp>
    <dsp:sp modelId="{305C5477-9E4F-4D99-BCFC-3EA80EC407BF}">
      <dsp:nvSpPr>
        <dsp:cNvPr id="0" name=""/>
        <dsp:cNvSpPr/>
      </dsp:nvSpPr>
      <dsp:spPr>
        <a:xfrm rot="21550288">
          <a:off x="5937732" y="2575691"/>
          <a:ext cx="394263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394263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1550288">
        <a:off x="6125007" y="2577498"/>
        <a:ext cx="19713" cy="19713"/>
      </dsp:txXfrm>
    </dsp:sp>
    <dsp:sp modelId="{9FD3A92F-17C2-40B1-9AB4-531E78BCE3FD}">
      <dsp:nvSpPr>
        <dsp:cNvPr id="0" name=""/>
        <dsp:cNvSpPr/>
      </dsp:nvSpPr>
      <dsp:spPr>
        <a:xfrm>
          <a:off x="6330537" y="2114551"/>
          <a:ext cx="2813462" cy="89926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LONJONG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330537" y="2114551"/>
        <a:ext cx="2813462" cy="899260"/>
      </dsp:txXfrm>
    </dsp:sp>
    <dsp:sp modelId="{66FE4062-D4AD-4C6B-A406-63521F1CB61E}">
      <dsp:nvSpPr>
        <dsp:cNvPr id="0" name=""/>
        <dsp:cNvSpPr/>
      </dsp:nvSpPr>
      <dsp:spPr>
        <a:xfrm rot="1365787">
          <a:off x="5484117" y="3484919"/>
          <a:ext cx="114586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114586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365787">
        <a:off x="6028404" y="3467935"/>
        <a:ext cx="57293" cy="57293"/>
      </dsp:txXfrm>
    </dsp:sp>
    <dsp:sp modelId="{AECD596A-644E-4EAA-AF77-3F046DB8B90E}">
      <dsp:nvSpPr>
        <dsp:cNvPr id="0" name=""/>
        <dsp:cNvSpPr/>
      </dsp:nvSpPr>
      <dsp:spPr>
        <a:xfrm>
          <a:off x="6287637" y="3614749"/>
          <a:ext cx="1904698" cy="75639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PIPIH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287637" y="3614749"/>
        <a:ext cx="1904698" cy="756394"/>
      </dsp:txXfrm>
    </dsp:sp>
    <dsp:sp modelId="{D351C8AA-1A23-4572-8B4A-FECCFAE7D017}">
      <dsp:nvSpPr>
        <dsp:cNvPr id="0" name=""/>
        <dsp:cNvSpPr/>
      </dsp:nvSpPr>
      <dsp:spPr>
        <a:xfrm rot="4193306">
          <a:off x="4127271" y="3982444"/>
          <a:ext cx="682645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682645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4193306">
        <a:off x="4451528" y="3977042"/>
        <a:ext cx="34132" cy="34132"/>
      </dsp:txXfrm>
    </dsp:sp>
    <dsp:sp modelId="{3DD532FA-10B9-4402-866E-338B0C6404AC}">
      <dsp:nvSpPr>
        <dsp:cNvPr id="0" name=""/>
        <dsp:cNvSpPr/>
      </dsp:nvSpPr>
      <dsp:spPr>
        <a:xfrm>
          <a:off x="3546723" y="4312736"/>
          <a:ext cx="2323790" cy="67371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KEMPIS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546723" y="4312736"/>
        <a:ext cx="2323790" cy="673716"/>
      </dsp:txXfrm>
    </dsp:sp>
    <dsp:sp modelId="{6034A3B4-FC81-4208-9BA0-59A5A426B8FB}">
      <dsp:nvSpPr>
        <dsp:cNvPr id="0" name=""/>
        <dsp:cNvSpPr/>
      </dsp:nvSpPr>
      <dsp:spPr>
        <a:xfrm rot="8650357">
          <a:off x="2502784" y="3553819"/>
          <a:ext cx="30160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30160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8650357">
        <a:off x="2646047" y="3557943"/>
        <a:ext cx="15080" cy="15080"/>
      </dsp:txXfrm>
    </dsp:sp>
    <dsp:sp modelId="{D03122F4-FA32-4D98-9433-CAA06C43A83E}">
      <dsp:nvSpPr>
        <dsp:cNvPr id="0" name=""/>
        <dsp:cNvSpPr/>
      </dsp:nvSpPr>
      <dsp:spPr>
        <a:xfrm>
          <a:off x="566401" y="3614750"/>
          <a:ext cx="2792274" cy="89927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LEKUK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66401" y="3614750"/>
        <a:ext cx="2792274" cy="899272"/>
      </dsp:txXfrm>
    </dsp:sp>
    <dsp:sp modelId="{BF0ACDD8-2448-48D9-B5E8-1A29FD0F8A8B}">
      <dsp:nvSpPr>
        <dsp:cNvPr id="0" name=""/>
        <dsp:cNvSpPr/>
      </dsp:nvSpPr>
      <dsp:spPr>
        <a:xfrm rot="10861159">
          <a:off x="1791478" y="2570189"/>
          <a:ext cx="201070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201070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0861159">
        <a:off x="1886987" y="2576826"/>
        <a:ext cx="10053" cy="10053"/>
      </dsp:txXfrm>
    </dsp:sp>
    <dsp:sp modelId="{3544F61E-1D85-499B-A3A5-C437545AFB1D}">
      <dsp:nvSpPr>
        <dsp:cNvPr id="0" name=""/>
        <dsp:cNvSpPr/>
      </dsp:nvSpPr>
      <dsp:spPr>
        <a:xfrm>
          <a:off x="5891" y="1971674"/>
          <a:ext cx="1785924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SEGI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891" y="1971674"/>
        <a:ext cx="1785924" cy="1185014"/>
      </dsp:txXfrm>
    </dsp:sp>
    <dsp:sp modelId="{7394E8EB-4363-4F71-AF25-73ACCEDCE8D3}">
      <dsp:nvSpPr>
        <dsp:cNvPr id="0" name=""/>
        <dsp:cNvSpPr/>
      </dsp:nvSpPr>
      <dsp:spPr>
        <a:xfrm rot="12776812">
          <a:off x="2167724" y="1628004"/>
          <a:ext cx="57308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7308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776812">
        <a:off x="2439940" y="1625340"/>
        <a:ext cx="28654" cy="28654"/>
      </dsp:txXfrm>
    </dsp:sp>
    <dsp:sp modelId="{F1266701-F165-4DE3-BE52-AEA52F63F0C2}">
      <dsp:nvSpPr>
        <dsp:cNvPr id="0" name=""/>
        <dsp:cNvSpPr/>
      </dsp:nvSpPr>
      <dsp:spPr>
        <a:xfrm>
          <a:off x="632078" y="724797"/>
          <a:ext cx="2083659" cy="8182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LURUS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32078" y="724797"/>
        <a:ext cx="2083659" cy="81825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3134067" y="1668775"/>
          <a:ext cx="3081009" cy="20186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WAKTU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134067" y="1668775"/>
        <a:ext cx="3081009" cy="2018636"/>
      </dsp:txXfrm>
    </dsp:sp>
    <dsp:sp modelId="{C0F271F6-5112-4DE1-B635-6B2F5DFEB135}">
      <dsp:nvSpPr>
        <dsp:cNvPr id="0" name=""/>
        <dsp:cNvSpPr/>
      </dsp:nvSpPr>
      <dsp:spPr>
        <a:xfrm rot="16200000">
          <a:off x="4317640" y="1300899"/>
          <a:ext cx="713863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713863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200000">
        <a:off x="4656725" y="1293996"/>
        <a:ext cx="35693" cy="35693"/>
      </dsp:txXfrm>
    </dsp:sp>
    <dsp:sp modelId="{EFE821DA-F2BF-477E-AC89-76D33105A129}">
      <dsp:nvSpPr>
        <dsp:cNvPr id="0" name=""/>
        <dsp:cNvSpPr/>
      </dsp:nvSpPr>
      <dsp:spPr>
        <a:xfrm>
          <a:off x="3584344" y="169539"/>
          <a:ext cx="2180453" cy="78537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BAHARU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584344" y="169539"/>
        <a:ext cx="2180453" cy="785371"/>
      </dsp:txXfrm>
    </dsp:sp>
    <dsp:sp modelId="{6B138410-4FD6-43A7-937A-B85B9138415F}">
      <dsp:nvSpPr>
        <dsp:cNvPr id="0" name=""/>
        <dsp:cNvSpPr/>
      </dsp:nvSpPr>
      <dsp:spPr>
        <a:xfrm rot="19375572">
          <a:off x="5536452" y="1465140"/>
          <a:ext cx="1457940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1457940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9375572">
        <a:off x="6228974" y="1439636"/>
        <a:ext cx="72897" cy="72897"/>
      </dsp:txXfrm>
    </dsp:sp>
    <dsp:sp modelId="{DFB555A2-664B-456B-95C2-A3DA616F2833}">
      <dsp:nvSpPr>
        <dsp:cNvPr id="0" name=""/>
        <dsp:cNvSpPr/>
      </dsp:nvSpPr>
      <dsp:spPr>
        <a:xfrm>
          <a:off x="6213709" y="236225"/>
          <a:ext cx="2268584" cy="8437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213709" y="236225"/>
        <a:ext cx="2268584" cy="843780"/>
      </dsp:txXfrm>
    </dsp:sp>
    <dsp:sp modelId="{305C5477-9E4F-4D99-BCFC-3EA80EC407BF}">
      <dsp:nvSpPr>
        <dsp:cNvPr id="0" name=""/>
        <dsp:cNvSpPr/>
      </dsp:nvSpPr>
      <dsp:spPr>
        <a:xfrm rot="20933869">
          <a:off x="6140835" y="2280094"/>
          <a:ext cx="1012347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1012347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0933869">
        <a:off x="6621700" y="2265729"/>
        <a:ext cx="50617" cy="50617"/>
      </dsp:txXfrm>
    </dsp:sp>
    <dsp:sp modelId="{9FD3A92F-17C2-40B1-9AB4-531E78BCE3FD}">
      <dsp:nvSpPr>
        <dsp:cNvPr id="0" name=""/>
        <dsp:cNvSpPr/>
      </dsp:nvSpPr>
      <dsp:spPr>
        <a:xfrm>
          <a:off x="7036121" y="1585970"/>
          <a:ext cx="2107878" cy="84379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SEGERA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36121" y="1585970"/>
        <a:ext cx="2107878" cy="843791"/>
      </dsp:txXfrm>
    </dsp:sp>
    <dsp:sp modelId="{66FE4062-D4AD-4C6B-A406-63521F1CB61E}">
      <dsp:nvSpPr>
        <dsp:cNvPr id="0" name=""/>
        <dsp:cNvSpPr/>
      </dsp:nvSpPr>
      <dsp:spPr>
        <a:xfrm rot="780620">
          <a:off x="6118399" y="3081598"/>
          <a:ext cx="699741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699741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780620">
        <a:off x="6450777" y="3075048"/>
        <a:ext cx="34987" cy="34987"/>
      </dsp:txXfrm>
    </dsp:sp>
    <dsp:sp modelId="{AECD596A-644E-4EAA-AF77-3F046DB8B90E}">
      <dsp:nvSpPr>
        <dsp:cNvPr id="0" name=""/>
        <dsp:cNvSpPr/>
      </dsp:nvSpPr>
      <dsp:spPr>
        <a:xfrm>
          <a:off x="6551601" y="3010157"/>
          <a:ext cx="2592398" cy="80227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SUNTUK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551601" y="3010157"/>
        <a:ext cx="2592398" cy="802272"/>
      </dsp:txXfrm>
    </dsp:sp>
    <dsp:sp modelId="{D351C8AA-1A23-4572-8B4A-FECCFAE7D017}">
      <dsp:nvSpPr>
        <dsp:cNvPr id="0" name=""/>
        <dsp:cNvSpPr/>
      </dsp:nvSpPr>
      <dsp:spPr>
        <a:xfrm rot="3617232">
          <a:off x="5029851" y="3929823"/>
          <a:ext cx="730622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730622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3617232">
        <a:off x="5376896" y="3922501"/>
        <a:ext cx="36531" cy="36531"/>
      </dsp:txXfrm>
    </dsp:sp>
    <dsp:sp modelId="{3DD532FA-10B9-4402-866E-338B0C6404AC}">
      <dsp:nvSpPr>
        <dsp:cNvPr id="0" name=""/>
        <dsp:cNvSpPr/>
      </dsp:nvSpPr>
      <dsp:spPr>
        <a:xfrm>
          <a:off x="4663965" y="4253807"/>
          <a:ext cx="2180453" cy="63216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SILAM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4663965" y="4253807"/>
        <a:ext cx="2180453" cy="632160"/>
      </dsp:txXfrm>
    </dsp:sp>
    <dsp:sp modelId="{6034A3B4-FC81-4208-9BA0-59A5A426B8FB}">
      <dsp:nvSpPr>
        <dsp:cNvPr id="0" name=""/>
        <dsp:cNvSpPr/>
      </dsp:nvSpPr>
      <dsp:spPr>
        <a:xfrm rot="7520093">
          <a:off x="3221610" y="3998086"/>
          <a:ext cx="1018775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1018775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7520093">
        <a:off x="3705528" y="3983561"/>
        <a:ext cx="50938" cy="50938"/>
      </dsp:txXfrm>
    </dsp:sp>
    <dsp:sp modelId="{D03122F4-FA32-4D98-9433-CAA06C43A83E}">
      <dsp:nvSpPr>
        <dsp:cNvPr id="0" name=""/>
        <dsp:cNvSpPr/>
      </dsp:nvSpPr>
      <dsp:spPr>
        <a:xfrm>
          <a:off x="1834766" y="4413996"/>
          <a:ext cx="2620040" cy="84380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LAMPAU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834766" y="4413996"/>
        <a:ext cx="2620040" cy="843803"/>
      </dsp:txXfrm>
    </dsp:sp>
    <dsp:sp modelId="{BF0ACDD8-2448-48D9-B5E8-1A29FD0F8A8B}">
      <dsp:nvSpPr>
        <dsp:cNvPr id="0" name=""/>
        <dsp:cNvSpPr/>
      </dsp:nvSpPr>
      <dsp:spPr>
        <a:xfrm rot="9413904">
          <a:off x="2046833" y="3491046"/>
          <a:ext cx="1392575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1392575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9413904">
        <a:off x="2708307" y="3467176"/>
        <a:ext cx="69628" cy="69628"/>
      </dsp:txXfrm>
    </dsp:sp>
    <dsp:sp modelId="{3544F61E-1D85-499B-A3A5-C437545AFB1D}">
      <dsp:nvSpPr>
        <dsp:cNvPr id="0" name=""/>
        <dsp:cNvSpPr/>
      </dsp:nvSpPr>
      <dsp:spPr>
        <a:xfrm>
          <a:off x="51470" y="3740996"/>
          <a:ext cx="2814915" cy="61758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LEWAT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1470" y="3740996"/>
        <a:ext cx="2814915" cy="617582"/>
      </dsp:txXfrm>
    </dsp:sp>
    <dsp:sp modelId="{7394E8EB-4363-4F71-AF25-73ACCEDCE8D3}">
      <dsp:nvSpPr>
        <dsp:cNvPr id="0" name=""/>
        <dsp:cNvSpPr/>
      </dsp:nvSpPr>
      <dsp:spPr>
        <a:xfrm rot="11076840">
          <a:off x="2573546" y="2520709"/>
          <a:ext cx="573004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573004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1076840">
        <a:off x="2845723" y="2517328"/>
        <a:ext cx="28650" cy="28650"/>
      </dsp:txXfrm>
    </dsp:sp>
    <dsp:sp modelId="{F1266701-F165-4DE3-BE52-AEA52F63F0C2}">
      <dsp:nvSpPr>
        <dsp:cNvPr id="0" name=""/>
        <dsp:cNvSpPr/>
      </dsp:nvSpPr>
      <dsp:spPr>
        <a:xfrm>
          <a:off x="98225" y="2026486"/>
          <a:ext cx="2518166" cy="76778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LAMBAT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98225" y="2026486"/>
        <a:ext cx="2518166" cy="767781"/>
      </dsp:txXfrm>
    </dsp:sp>
    <dsp:sp modelId="{3BD6F5BE-88D7-414E-B8C9-59FDB2671844}">
      <dsp:nvSpPr>
        <dsp:cNvPr id="0" name=""/>
        <dsp:cNvSpPr/>
      </dsp:nvSpPr>
      <dsp:spPr>
        <a:xfrm rot="12604176">
          <a:off x="2263825" y="1661338"/>
          <a:ext cx="1347017" cy="21888"/>
        </a:xfrm>
        <a:custGeom>
          <a:avLst/>
          <a:gdLst/>
          <a:ahLst/>
          <a:cxnLst/>
          <a:rect l="0" t="0" r="0" b="0"/>
          <a:pathLst>
            <a:path>
              <a:moveTo>
                <a:pt x="0" y="10944"/>
              </a:moveTo>
              <a:lnTo>
                <a:pt x="1347017" y="109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604176">
        <a:off x="2903658" y="1638607"/>
        <a:ext cx="67350" cy="67350"/>
      </dsp:txXfrm>
    </dsp:sp>
    <dsp:sp modelId="{1316A463-760B-4D7B-A06D-64FD2C274751}">
      <dsp:nvSpPr>
        <dsp:cNvPr id="0" name=""/>
        <dsp:cNvSpPr/>
      </dsp:nvSpPr>
      <dsp:spPr>
        <a:xfrm>
          <a:off x="699714" y="383408"/>
          <a:ext cx="1943459" cy="111192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AWAL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99714" y="383408"/>
        <a:ext cx="1943459" cy="11119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1257331" y="388434"/>
          <a:ext cx="6490702" cy="14699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JARAK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257331" y="388434"/>
        <a:ext cx="6490702" cy="1469949"/>
      </dsp:txXfrm>
    </dsp:sp>
    <dsp:sp modelId="{C0F271F6-5112-4DE1-B635-6B2F5DFEB135}">
      <dsp:nvSpPr>
        <dsp:cNvPr id="0" name=""/>
        <dsp:cNvSpPr/>
      </dsp:nvSpPr>
      <dsp:spPr>
        <a:xfrm rot="3630710">
          <a:off x="4537853" y="2484627"/>
          <a:ext cx="1485321" cy="28515"/>
        </a:xfrm>
        <a:custGeom>
          <a:avLst/>
          <a:gdLst/>
          <a:ahLst/>
          <a:cxnLst/>
          <a:rect l="0" t="0" r="0" b="0"/>
          <a:pathLst>
            <a:path>
              <a:moveTo>
                <a:pt x="0" y="14257"/>
              </a:moveTo>
              <a:lnTo>
                <a:pt x="1485321" y="1425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3630710">
        <a:off x="5243381" y="2461751"/>
        <a:ext cx="74266" cy="74266"/>
      </dsp:txXfrm>
    </dsp:sp>
    <dsp:sp modelId="{EFE821DA-F2BF-477E-AC89-76D33105A129}">
      <dsp:nvSpPr>
        <dsp:cNvPr id="0" name=""/>
        <dsp:cNvSpPr/>
      </dsp:nvSpPr>
      <dsp:spPr>
        <a:xfrm>
          <a:off x="4571997" y="3126292"/>
          <a:ext cx="2840670" cy="126267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DEKAT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4571997" y="3126292"/>
        <a:ext cx="2840670" cy="1262670"/>
      </dsp:txXfrm>
    </dsp:sp>
    <dsp:sp modelId="{6B138410-4FD6-43A7-937A-B85B9138415F}">
      <dsp:nvSpPr>
        <dsp:cNvPr id="0" name=""/>
        <dsp:cNvSpPr/>
      </dsp:nvSpPr>
      <dsp:spPr>
        <a:xfrm rot="1419797">
          <a:off x="5959773" y="1919245"/>
          <a:ext cx="783144" cy="28515"/>
        </a:xfrm>
        <a:custGeom>
          <a:avLst/>
          <a:gdLst/>
          <a:ahLst/>
          <a:cxnLst/>
          <a:rect l="0" t="0" r="0" b="0"/>
          <a:pathLst>
            <a:path>
              <a:moveTo>
                <a:pt x="0" y="14257"/>
              </a:moveTo>
              <a:lnTo>
                <a:pt x="783144" y="1425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419797">
        <a:off x="6331766" y="1913924"/>
        <a:ext cx="39157" cy="39157"/>
      </dsp:txXfrm>
    </dsp:sp>
    <dsp:sp modelId="{DFB555A2-664B-456B-95C2-A3DA616F2833}">
      <dsp:nvSpPr>
        <dsp:cNvPr id="0" name=""/>
        <dsp:cNvSpPr/>
      </dsp:nvSpPr>
      <dsp:spPr>
        <a:xfrm>
          <a:off x="6188513" y="1960070"/>
          <a:ext cx="2955486" cy="109926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NYARIS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188513" y="1960070"/>
        <a:ext cx="2955486" cy="1099268"/>
      </dsp:txXfrm>
    </dsp:sp>
    <dsp:sp modelId="{BF0ACDD8-2448-48D9-B5E8-1A29FD0F8A8B}">
      <dsp:nvSpPr>
        <dsp:cNvPr id="0" name=""/>
        <dsp:cNvSpPr/>
      </dsp:nvSpPr>
      <dsp:spPr>
        <a:xfrm rot="7016772">
          <a:off x="3023875" y="2518781"/>
          <a:ext cx="1524461" cy="28515"/>
        </a:xfrm>
        <a:custGeom>
          <a:avLst/>
          <a:gdLst/>
          <a:ahLst/>
          <a:cxnLst/>
          <a:rect l="0" t="0" r="0" b="0"/>
          <a:pathLst>
            <a:path>
              <a:moveTo>
                <a:pt x="0" y="14257"/>
              </a:moveTo>
              <a:lnTo>
                <a:pt x="1524461" y="1425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7016772">
        <a:off x="3747995" y="2494927"/>
        <a:ext cx="76223" cy="76223"/>
      </dsp:txXfrm>
    </dsp:sp>
    <dsp:sp modelId="{3544F61E-1D85-499B-A3A5-C437545AFB1D}">
      <dsp:nvSpPr>
        <dsp:cNvPr id="0" name=""/>
        <dsp:cNvSpPr/>
      </dsp:nvSpPr>
      <dsp:spPr>
        <a:xfrm>
          <a:off x="2000234" y="3174526"/>
          <a:ext cx="2183166" cy="14485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HAMPIR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000234" y="3174526"/>
        <a:ext cx="2183166" cy="1448597"/>
      </dsp:txXfrm>
    </dsp:sp>
    <dsp:sp modelId="{7394E8EB-4363-4F71-AF25-73ACCEDCE8D3}">
      <dsp:nvSpPr>
        <dsp:cNvPr id="0" name=""/>
        <dsp:cNvSpPr/>
      </dsp:nvSpPr>
      <dsp:spPr>
        <a:xfrm rot="9365685">
          <a:off x="2149239" y="1949270"/>
          <a:ext cx="916152" cy="28515"/>
        </a:xfrm>
        <a:custGeom>
          <a:avLst/>
          <a:gdLst/>
          <a:ahLst/>
          <a:cxnLst/>
          <a:rect l="0" t="0" r="0" b="0"/>
          <a:pathLst>
            <a:path>
              <a:moveTo>
                <a:pt x="0" y="14257"/>
              </a:moveTo>
              <a:lnTo>
                <a:pt x="916152" y="1425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9365685">
        <a:off x="2584412" y="1940624"/>
        <a:ext cx="45807" cy="45807"/>
      </dsp:txXfrm>
    </dsp:sp>
    <dsp:sp modelId="{F1266701-F165-4DE3-BE52-AEA52F63F0C2}">
      <dsp:nvSpPr>
        <dsp:cNvPr id="0" name=""/>
        <dsp:cNvSpPr/>
      </dsp:nvSpPr>
      <dsp:spPr>
        <a:xfrm>
          <a:off x="0" y="1971673"/>
          <a:ext cx="2547127" cy="116607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JAUH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0" y="1971673"/>
        <a:ext cx="2547127" cy="116607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2575608" y="1793085"/>
          <a:ext cx="4068096" cy="15951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CARA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575608" y="1793085"/>
        <a:ext cx="4068096" cy="1595124"/>
      </dsp:txXfrm>
    </dsp:sp>
    <dsp:sp modelId="{C0F271F6-5112-4DE1-B635-6B2F5DFEB135}">
      <dsp:nvSpPr>
        <dsp:cNvPr id="0" name=""/>
        <dsp:cNvSpPr/>
      </dsp:nvSpPr>
      <dsp:spPr>
        <a:xfrm rot="8999788">
          <a:off x="2054534" y="3617311"/>
          <a:ext cx="1513882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1513882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8999788">
        <a:off x="2773629" y="3591128"/>
        <a:ext cx="75694" cy="75694"/>
      </dsp:txXfrm>
    </dsp:sp>
    <dsp:sp modelId="{EFE821DA-F2BF-477E-AC89-76D33105A129}">
      <dsp:nvSpPr>
        <dsp:cNvPr id="0" name=""/>
        <dsp:cNvSpPr/>
      </dsp:nvSpPr>
      <dsp:spPr>
        <a:xfrm>
          <a:off x="285728" y="3900505"/>
          <a:ext cx="2323790" cy="103200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CEPAT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85728" y="3900505"/>
        <a:ext cx="2323790" cy="1032005"/>
      </dsp:txXfrm>
    </dsp:sp>
    <dsp:sp modelId="{CFA68F93-A030-48C6-B996-928E00F41EA0}">
      <dsp:nvSpPr>
        <dsp:cNvPr id="0" name=""/>
        <dsp:cNvSpPr/>
      </dsp:nvSpPr>
      <dsp:spPr>
        <a:xfrm rot="20278391">
          <a:off x="5996293" y="1857386"/>
          <a:ext cx="793954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793954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0278391">
        <a:off x="6373421" y="1849200"/>
        <a:ext cx="39697" cy="39697"/>
      </dsp:txXfrm>
    </dsp:sp>
    <dsp:sp modelId="{7C3B7277-F370-436C-ABAE-EF24F72DE494}">
      <dsp:nvSpPr>
        <dsp:cNvPr id="0" name=""/>
        <dsp:cNvSpPr/>
      </dsp:nvSpPr>
      <dsp:spPr>
        <a:xfrm>
          <a:off x="6386360" y="721508"/>
          <a:ext cx="2757636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DERAS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386360" y="721508"/>
        <a:ext cx="2757636" cy="1185014"/>
      </dsp:txXfrm>
    </dsp:sp>
    <dsp:sp modelId="{F68B93ED-CC88-4A1B-9F40-7B48EAF2EF14}">
      <dsp:nvSpPr>
        <dsp:cNvPr id="0" name=""/>
        <dsp:cNvSpPr/>
      </dsp:nvSpPr>
      <dsp:spPr>
        <a:xfrm rot="288631">
          <a:off x="6597533" y="2767332"/>
          <a:ext cx="500348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500348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88631">
        <a:off x="6835198" y="2766486"/>
        <a:ext cx="25017" cy="25017"/>
      </dsp:txXfrm>
    </dsp:sp>
    <dsp:sp modelId="{CA52108F-29F7-4500-87C7-271FF872AFD6}">
      <dsp:nvSpPr>
        <dsp:cNvPr id="0" name=""/>
        <dsp:cNvSpPr/>
      </dsp:nvSpPr>
      <dsp:spPr>
        <a:xfrm>
          <a:off x="7086186" y="2293147"/>
          <a:ext cx="2057813" cy="11850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LAJU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86186" y="2293147"/>
        <a:ext cx="2057813" cy="1185014"/>
      </dsp:txXfrm>
    </dsp:sp>
    <dsp:sp modelId="{81C246EE-C901-416A-804A-F0C661AA4F46}">
      <dsp:nvSpPr>
        <dsp:cNvPr id="0" name=""/>
        <dsp:cNvSpPr/>
      </dsp:nvSpPr>
      <dsp:spPr>
        <a:xfrm rot="1818639">
          <a:off x="5650128" y="3583064"/>
          <a:ext cx="1354147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1354147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818639">
        <a:off x="6293347" y="3560874"/>
        <a:ext cx="67707" cy="67707"/>
      </dsp:txXfrm>
    </dsp:sp>
    <dsp:sp modelId="{9A46638D-6AE8-48F5-ACE1-A6890BFB9319}">
      <dsp:nvSpPr>
        <dsp:cNvPr id="0" name=""/>
        <dsp:cNvSpPr/>
      </dsp:nvSpPr>
      <dsp:spPr>
        <a:xfrm>
          <a:off x="6500824" y="3793345"/>
          <a:ext cx="2359293" cy="118501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LAMBAT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500824" y="3793345"/>
        <a:ext cx="2359293" cy="1185014"/>
      </dsp:txXfrm>
    </dsp:sp>
    <dsp:sp modelId="{C18F8835-5948-4E91-A80E-C274A75E17F3}">
      <dsp:nvSpPr>
        <dsp:cNvPr id="0" name=""/>
        <dsp:cNvSpPr/>
      </dsp:nvSpPr>
      <dsp:spPr>
        <a:xfrm rot="5815787">
          <a:off x="4283300" y="3578963"/>
          <a:ext cx="409635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409635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5815787">
        <a:off x="4477877" y="3580386"/>
        <a:ext cx="20481" cy="20481"/>
      </dsp:txXfrm>
    </dsp:sp>
    <dsp:sp modelId="{110CE1C4-89FC-48CD-939C-44E3C4BE1343}">
      <dsp:nvSpPr>
        <dsp:cNvPr id="0" name=""/>
        <dsp:cNvSpPr/>
      </dsp:nvSpPr>
      <dsp:spPr>
        <a:xfrm>
          <a:off x="2786048" y="3793353"/>
          <a:ext cx="3210833" cy="118501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PERLAHAN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786048" y="3793353"/>
        <a:ext cx="3210833" cy="1185014"/>
      </dsp:txXfrm>
    </dsp:sp>
    <dsp:sp modelId="{54BC5B82-F745-4F1D-9E4F-7C2AF0280803}">
      <dsp:nvSpPr>
        <dsp:cNvPr id="0" name=""/>
        <dsp:cNvSpPr/>
      </dsp:nvSpPr>
      <dsp:spPr>
        <a:xfrm rot="10363005">
          <a:off x="2328869" y="2848225"/>
          <a:ext cx="348281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348281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0363005">
        <a:off x="2494303" y="2851182"/>
        <a:ext cx="17414" cy="17414"/>
      </dsp:txXfrm>
    </dsp:sp>
    <dsp:sp modelId="{FC496D34-0BB0-4373-948A-0A50585B1932}">
      <dsp:nvSpPr>
        <dsp:cNvPr id="0" name=""/>
        <dsp:cNvSpPr/>
      </dsp:nvSpPr>
      <dsp:spPr>
        <a:xfrm>
          <a:off x="9" y="2436019"/>
          <a:ext cx="2367043" cy="11850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LINCAH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9" y="2436019"/>
        <a:ext cx="2367043" cy="1185014"/>
      </dsp:txXfrm>
    </dsp:sp>
    <dsp:sp modelId="{747CB511-27ED-4ED5-AFC6-D5B081A27080}">
      <dsp:nvSpPr>
        <dsp:cNvPr id="0" name=""/>
        <dsp:cNvSpPr/>
      </dsp:nvSpPr>
      <dsp:spPr>
        <a:xfrm rot="16346083">
          <a:off x="4560863" y="1695241"/>
          <a:ext cx="172738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172738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6346083">
        <a:off x="4642914" y="1702586"/>
        <a:ext cx="8636" cy="8636"/>
      </dsp:txXfrm>
    </dsp:sp>
    <dsp:sp modelId="{D67CC73E-1346-4159-BB92-1BE0C2463CC7}">
      <dsp:nvSpPr>
        <dsp:cNvPr id="0" name=""/>
        <dsp:cNvSpPr/>
      </dsp:nvSpPr>
      <dsp:spPr>
        <a:xfrm>
          <a:off x="3571868" y="435752"/>
          <a:ext cx="2208441" cy="11850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SERING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571868" y="435752"/>
        <a:ext cx="2208441" cy="1185014"/>
      </dsp:txXfrm>
    </dsp:sp>
    <dsp:sp modelId="{B3EB37F9-AD49-44B1-86F1-D535252AB4BF}">
      <dsp:nvSpPr>
        <dsp:cNvPr id="0" name=""/>
        <dsp:cNvSpPr/>
      </dsp:nvSpPr>
      <dsp:spPr>
        <a:xfrm rot="12335531">
          <a:off x="2495778" y="1774392"/>
          <a:ext cx="867954" cy="23327"/>
        </a:xfrm>
        <a:custGeom>
          <a:avLst/>
          <a:gdLst/>
          <a:ahLst/>
          <a:cxnLst/>
          <a:rect l="0" t="0" r="0" b="0"/>
          <a:pathLst>
            <a:path>
              <a:moveTo>
                <a:pt x="0" y="11663"/>
              </a:moveTo>
              <a:lnTo>
                <a:pt x="867954" y="116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2335531">
        <a:off x="2908056" y="1764357"/>
        <a:ext cx="43397" cy="43397"/>
      </dsp:txXfrm>
    </dsp:sp>
    <dsp:sp modelId="{93A2C951-A8B5-44A5-BA12-65F8E45DEF34}">
      <dsp:nvSpPr>
        <dsp:cNvPr id="0" name=""/>
        <dsp:cNvSpPr/>
      </dsp:nvSpPr>
      <dsp:spPr>
        <a:xfrm>
          <a:off x="357159" y="578643"/>
          <a:ext cx="2577478" cy="11850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SELALU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57159" y="578643"/>
        <a:ext cx="2577478" cy="118501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7C2AF2-B190-4FD2-AA7F-1FEF4701919F}">
      <dsp:nvSpPr>
        <dsp:cNvPr id="0" name=""/>
        <dsp:cNvSpPr/>
      </dsp:nvSpPr>
      <dsp:spPr>
        <a:xfrm>
          <a:off x="3086735" y="1700988"/>
          <a:ext cx="3330943" cy="18155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KATA ADJEKTIF PERASAAN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3086735" y="1700988"/>
        <a:ext cx="3330943" cy="1815566"/>
      </dsp:txXfrm>
    </dsp:sp>
    <dsp:sp modelId="{C0F271F6-5112-4DE1-B635-6B2F5DFEB135}">
      <dsp:nvSpPr>
        <dsp:cNvPr id="0" name=""/>
        <dsp:cNvSpPr/>
      </dsp:nvSpPr>
      <dsp:spPr>
        <a:xfrm rot="14623740">
          <a:off x="3723205" y="1351662"/>
          <a:ext cx="826698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826698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4623740">
        <a:off x="4115887" y="1340838"/>
        <a:ext cx="41334" cy="41334"/>
      </dsp:txXfrm>
    </dsp:sp>
    <dsp:sp modelId="{EFE821DA-F2BF-477E-AC89-76D33105A129}">
      <dsp:nvSpPr>
        <dsp:cNvPr id="0" name=""/>
        <dsp:cNvSpPr/>
      </dsp:nvSpPr>
      <dsp:spPr>
        <a:xfrm>
          <a:off x="2751946" y="83143"/>
          <a:ext cx="1961105" cy="91954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RINDU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751946" y="83143"/>
        <a:ext cx="1961105" cy="919548"/>
      </dsp:txXfrm>
    </dsp:sp>
    <dsp:sp modelId="{FFCC311C-6D6C-492A-8613-725332FBD4BF}">
      <dsp:nvSpPr>
        <dsp:cNvPr id="0" name=""/>
        <dsp:cNvSpPr/>
      </dsp:nvSpPr>
      <dsp:spPr>
        <a:xfrm rot="18254279">
          <a:off x="5155071" y="1414435"/>
          <a:ext cx="806526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806526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8254279">
        <a:off x="5538171" y="1404115"/>
        <a:ext cx="40326" cy="40326"/>
      </dsp:txXfrm>
    </dsp:sp>
    <dsp:sp modelId="{FEC16D0F-020E-4080-A4AF-910D6CEAF7E4}">
      <dsp:nvSpPr>
        <dsp:cNvPr id="0" name=""/>
        <dsp:cNvSpPr/>
      </dsp:nvSpPr>
      <dsp:spPr>
        <a:xfrm>
          <a:off x="5037959" y="114287"/>
          <a:ext cx="2143217" cy="100006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BENCI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037959" y="114287"/>
        <a:ext cx="2143217" cy="1000063"/>
      </dsp:txXfrm>
    </dsp:sp>
    <dsp:sp modelId="{5615E623-F04C-4389-A0FE-4DF5A4CB25ED}">
      <dsp:nvSpPr>
        <dsp:cNvPr id="0" name=""/>
        <dsp:cNvSpPr/>
      </dsp:nvSpPr>
      <dsp:spPr>
        <a:xfrm rot="20600454">
          <a:off x="6191054" y="2018065"/>
          <a:ext cx="1004603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1004603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0600454">
        <a:off x="6668240" y="2002793"/>
        <a:ext cx="50230" cy="50230"/>
      </dsp:txXfrm>
    </dsp:sp>
    <dsp:sp modelId="{2F5AF480-D15E-477A-846B-1783AF4A1747}">
      <dsp:nvSpPr>
        <dsp:cNvPr id="0" name=""/>
        <dsp:cNvSpPr/>
      </dsp:nvSpPr>
      <dsp:spPr>
        <a:xfrm>
          <a:off x="7006093" y="1114424"/>
          <a:ext cx="2137906" cy="100006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MARAH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7006093" y="1114424"/>
        <a:ext cx="2137906" cy="1000063"/>
      </dsp:txXfrm>
    </dsp:sp>
    <dsp:sp modelId="{19958D50-D9E4-4E98-8511-EFEF5444AEFC}">
      <dsp:nvSpPr>
        <dsp:cNvPr id="0" name=""/>
        <dsp:cNvSpPr/>
      </dsp:nvSpPr>
      <dsp:spPr>
        <a:xfrm rot="314191">
          <a:off x="6393873" y="2765816"/>
          <a:ext cx="358539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358539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314191">
        <a:off x="6564180" y="2766696"/>
        <a:ext cx="17926" cy="17926"/>
      </dsp:txXfrm>
    </dsp:sp>
    <dsp:sp modelId="{DC80D6B6-80F1-466A-9F4A-4F7098D3213D}">
      <dsp:nvSpPr>
        <dsp:cNvPr id="0" name=""/>
        <dsp:cNvSpPr/>
      </dsp:nvSpPr>
      <dsp:spPr>
        <a:xfrm>
          <a:off x="6722925" y="2400300"/>
          <a:ext cx="2421074" cy="100006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SUKA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722925" y="2400300"/>
        <a:ext cx="2421074" cy="1000063"/>
      </dsp:txXfrm>
    </dsp:sp>
    <dsp:sp modelId="{ABF0AC40-87FC-4644-B02E-A37FE28BE817}">
      <dsp:nvSpPr>
        <dsp:cNvPr id="0" name=""/>
        <dsp:cNvSpPr/>
      </dsp:nvSpPr>
      <dsp:spPr>
        <a:xfrm rot="1863983">
          <a:off x="5783345" y="3582373"/>
          <a:ext cx="1202602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1202602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863983">
        <a:off x="6354581" y="3562151"/>
        <a:ext cx="60130" cy="60130"/>
      </dsp:txXfrm>
    </dsp:sp>
    <dsp:sp modelId="{C5994EE0-D7B7-4E16-9AA1-4E5D86320C7E}">
      <dsp:nvSpPr>
        <dsp:cNvPr id="0" name=""/>
        <dsp:cNvSpPr/>
      </dsp:nvSpPr>
      <dsp:spPr>
        <a:xfrm>
          <a:off x="6250465" y="3829069"/>
          <a:ext cx="2714703" cy="100006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GEMBIRA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6250465" y="3829069"/>
        <a:ext cx="2714703" cy="1000063"/>
      </dsp:txXfrm>
    </dsp:sp>
    <dsp:sp modelId="{CC09BA05-0741-45D1-8C91-D1F78EBB2D7E}">
      <dsp:nvSpPr>
        <dsp:cNvPr id="0" name=""/>
        <dsp:cNvSpPr/>
      </dsp:nvSpPr>
      <dsp:spPr>
        <a:xfrm rot="4512229">
          <a:off x="4698912" y="3874809"/>
          <a:ext cx="780610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780610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4512229">
        <a:off x="5069702" y="3865137"/>
        <a:ext cx="39030" cy="39030"/>
      </dsp:txXfrm>
    </dsp:sp>
    <dsp:sp modelId="{98D80532-EC84-4CDF-8D5B-409C6A93C9B6}">
      <dsp:nvSpPr>
        <dsp:cNvPr id="0" name=""/>
        <dsp:cNvSpPr/>
      </dsp:nvSpPr>
      <dsp:spPr>
        <a:xfrm>
          <a:off x="4317776" y="4257727"/>
          <a:ext cx="2004128" cy="100006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RAGU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4317776" y="4257727"/>
        <a:ext cx="2004128" cy="1000063"/>
      </dsp:txXfrm>
    </dsp:sp>
    <dsp:sp modelId="{C88D1084-1C17-4F2D-AC13-40CB58DB9AEF}">
      <dsp:nvSpPr>
        <dsp:cNvPr id="0" name=""/>
        <dsp:cNvSpPr/>
      </dsp:nvSpPr>
      <dsp:spPr>
        <a:xfrm rot="7667551">
          <a:off x="3242763" y="3856968"/>
          <a:ext cx="1067739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1067739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7667551">
        <a:off x="3749939" y="3840118"/>
        <a:ext cx="53386" cy="53386"/>
      </dsp:txXfrm>
    </dsp:sp>
    <dsp:sp modelId="{4DD64420-601C-4678-B7F7-17B40AE5F656}">
      <dsp:nvSpPr>
        <dsp:cNvPr id="0" name=""/>
        <dsp:cNvSpPr/>
      </dsp:nvSpPr>
      <dsp:spPr>
        <a:xfrm>
          <a:off x="2035620" y="4257736"/>
          <a:ext cx="2100204" cy="100006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KASIH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035620" y="4257736"/>
        <a:ext cx="2100204" cy="1000063"/>
      </dsp:txXfrm>
    </dsp:sp>
    <dsp:sp modelId="{03E868E1-0D5C-4BAE-9C29-1E6FA1BF35F4}">
      <dsp:nvSpPr>
        <dsp:cNvPr id="0" name=""/>
        <dsp:cNvSpPr/>
      </dsp:nvSpPr>
      <dsp:spPr>
        <a:xfrm rot="9608651">
          <a:off x="2585870" y="3236472"/>
          <a:ext cx="801771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801771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9608651">
        <a:off x="2966712" y="3226271"/>
        <a:ext cx="40088" cy="40088"/>
      </dsp:txXfrm>
    </dsp:sp>
    <dsp:sp modelId="{F6CBBC21-AEF0-46D2-8A4D-F2A34690795F}">
      <dsp:nvSpPr>
        <dsp:cNvPr id="0" name=""/>
        <dsp:cNvSpPr/>
      </dsp:nvSpPr>
      <dsp:spPr>
        <a:xfrm>
          <a:off x="0" y="3257564"/>
          <a:ext cx="3141900" cy="100006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SAYANG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0" y="3257564"/>
        <a:ext cx="3141900" cy="1000063"/>
      </dsp:txXfrm>
    </dsp:sp>
    <dsp:sp modelId="{FD5F466B-8D94-4553-BE37-E2BC9E2DBA07}">
      <dsp:nvSpPr>
        <dsp:cNvPr id="0" name=""/>
        <dsp:cNvSpPr/>
      </dsp:nvSpPr>
      <dsp:spPr>
        <a:xfrm rot="11098361">
          <a:off x="2754862" y="2440515"/>
          <a:ext cx="353360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353360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1098361">
        <a:off x="2922708" y="2441524"/>
        <a:ext cx="17668" cy="17668"/>
      </dsp:txXfrm>
    </dsp:sp>
    <dsp:sp modelId="{79F5F1C6-0AA7-47D5-92BE-9C9825865F84}">
      <dsp:nvSpPr>
        <dsp:cNvPr id="0" name=""/>
        <dsp:cNvSpPr/>
      </dsp:nvSpPr>
      <dsp:spPr>
        <a:xfrm>
          <a:off x="285719" y="1828804"/>
          <a:ext cx="2498309" cy="100006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CINTA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85719" y="1828804"/>
        <a:ext cx="2498309" cy="1000063"/>
      </dsp:txXfrm>
    </dsp:sp>
    <dsp:sp modelId="{69515005-6182-4A87-ABC5-D8040641350A}">
      <dsp:nvSpPr>
        <dsp:cNvPr id="0" name=""/>
        <dsp:cNvSpPr/>
      </dsp:nvSpPr>
      <dsp:spPr>
        <a:xfrm rot="12459773">
          <a:off x="1767263" y="1530323"/>
          <a:ext cx="1892685" cy="19686"/>
        </a:xfrm>
        <a:custGeom>
          <a:avLst/>
          <a:gdLst/>
          <a:ahLst/>
          <a:cxnLst/>
          <a:rect l="0" t="0" r="0" b="0"/>
          <a:pathLst>
            <a:path>
              <a:moveTo>
                <a:pt x="0" y="9843"/>
              </a:moveTo>
              <a:lnTo>
                <a:pt x="1892685" y="98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00" kern="1200">
            <a:solidFill>
              <a:sysClr val="windowText" lastClr="000000"/>
            </a:solidFill>
          </a:endParaRPr>
        </a:p>
      </dsp:txBody>
      <dsp:txXfrm rot="12459773">
        <a:off x="2666289" y="1492849"/>
        <a:ext cx="94634" cy="94634"/>
      </dsp:txXfrm>
    </dsp:sp>
    <dsp:sp modelId="{3F66B023-2C47-41C9-AEC1-B8382A7550A1}">
      <dsp:nvSpPr>
        <dsp:cNvPr id="0" name=""/>
        <dsp:cNvSpPr/>
      </dsp:nvSpPr>
      <dsp:spPr>
        <a:xfrm>
          <a:off x="0" y="216870"/>
          <a:ext cx="2286096" cy="100006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TAKUT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0" y="216870"/>
        <a:ext cx="2286096" cy="100006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0E8D88-2BF2-42B3-80A6-CB283BB7B18F}">
      <dsp:nvSpPr>
        <dsp:cNvPr id="0" name=""/>
        <dsp:cNvSpPr/>
      </dsp:nvSpPr>
      <dsp:spPr>
        <a:xfrm>
          <a:off x="5738827" y="2571771"/>
          <a:ext cx="2432496" cy="258763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CANTIK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BURUK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COMEL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SEGAK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SERAK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738827" y="2571771"/>
        <a:ext cx="2432496" cy="2587630"/>
      </dsp:txXfrm>
    </dsp:sp>
    <dsp:sp modelId="{B3FEF326-D224-43D3-B9FD-FF6F52CDC582}">
      <dsp:nvSpPr>
        <dsp:cNvPr id="0" name=""/>
        <dsp:cNvSpPr/>
      </dsp:nvSpPr>
      <dsp:spPr>
        <a:xfrm>
          <a:off x="5738827" y="5143538"/>
          <a:ext cx="2432496" cy="67831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MATA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738827" y="5143538"/>
        <a:ext cx="1713025" cy="678311"/>
      </dsp:txXfrm>
    </dsp:sp>
    <dsp:sp modelId="{030B7CB7-6758-452E-97E0-676A8AA0B0B9}">
      <dsp:nvSpPr>
        <dsp:cNvPr id="0" name=""/>
        <dsp:cNvSpPr/>
      </dsp:nvSpPr>
      <dsp:spPr>
        <a:xfrm>
          <a:off x="7667643" y="4786346"/>
          <a:ext cx="739623" cy="739623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41F3A-8F36-4FB5-AB42-E324CFB8D562}">
      <dsp:nvSpPr>
        <dsp:cNvPr id="0" name=""/>
        <dsp:cNvSpPr/>
      </dsp:nvSpPr>
      <dsp:spPr>
        <a:xfrm>
          <a:off x="4643442" y="214313"/>
          <a:ext cx="2113211" cy="157746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MANIS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LEMAK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SEDAP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4643442" y="214313"/>
        <a:ext cx="2113211" cy="1577467"/>
      </dsp:txXfrm>
    </dsp:sp>
    <dsp:sp modelId="{6314AE72-B629-4FD6-96CB-C63E91D19D95}">
      <dsp:nvSpPr>
        <dsp:cNvPr id="0" name=""/>
        <dsp:cNvSpPr/>
      </dsp:nvSpPr>
      <dsp:spPr>
        <a:xfrm>
          <a:off x="4714868" y="1785947"/>
          <a:ext cx="2113211" cy="67831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LIDAH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4714868" y="1785947"/>
        <a:ext cx="1488176" cy="678311"/>
      </dsp:txXfrm>
    </dsp:sp>
    <dsp:sp modelId="{5218D24C-40FC-4C3F-AF34-C0C4534F55F5}">
      <dsp:nvSpPr>
        <dsp:cNvPr id="0" name=""/>
        <dsp:cNvSpPr/>
      </dsp:nvSpPr>
      <dsp:spPr>
        <a:xfrm>
          <a:off x="6215073" y="1428761"/>
          <a:ext cx="739623" cy="739623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2B42F-F08A-4A98-8DED-192BD88BD667}">
      <dsp:nvSpPr>
        <dsp:cNvPr id="0" name=""/>
        <dsp:cNvSpPr/>
      </dsp:nvSpPr>
      <dsp:spPr>
        <a:xfrm>
          <a:off x="577886" y="281552"/>
          <a:ext cx="2995244" cy="143836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BISING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LUNAK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77886" y="281552"/>
        <a:ext cx="2995244" cy="1438366"/>
      </dsp:txXfrm>
    </dsp:sp>
    <dsp:sp modelId="{488D31B6-B7B5-4E80-84CF-4DF86F42894A}">
      <dsp:nvSpPr>
        <dsp:cNvPr id="0" name=""/>
        <dsp:cNvSpPr/>
      </dsp:nvSpPr>
      <dsp:spPr>
        <a:xfrm>
          <a:off x="571483" y="1735239"/>
          <a:ext cx="3029689" cy="67831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TELINGA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571483" y="1735239"/>
        <a:ext cx="2133584" cy="678311"/>
      </dsp:txXfrm>
    </dsp:sp>
    <dsp:sp modelId="{82689D79-31AB-440D-B2B3-E2441C39410A}">
      <dsp:nvSpPr>
        <dsp:cNvPr id="0" name=""/>
        <dsp:cNvSpPr/>
      </dsp:nvSpPr>
      <dsp:spPr>
        <a:xfrm>
          <a:off x="3000363" y="1500196"/>
          <a:ext cx="739623" cy="739623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E937A2-AE80-4A7E-8423-B99F8DC42280}">
      <dsp:nvSpPr>
        <dsp:cNvPr id="0" name=""/>
        <dsp:cNvSpPr/>
      </dsp:nvSpPr>
      <dsp:spPr>
        <a:xfrm>
          <a:off x="151506" y="2565564"/>
          <a:ext cx="2113211" cy="269923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HALUS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KERAS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KASAR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LEMBUT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LEMBAP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51506" y="2565564"/>
        <a:ext cx="2113211" cy="2699236"/>
      </dsp:txXfrm>
    </dsp:sp>
    <dsp:sp modelId="{3947D40F-ED5B-45BE-AEC7-4437ABF8467F}">
      <dsp:nvSpPr>
        <dsp:cNvPr id="0" name=""/>
        <dsp:cNvSpPr/>
      </dsp:nvSpPr>
      <dsp:spPr>
        <a:xfrm>
          <a:off x="167841" y="5286414"/>
          <a:ext cx="2096178" cy="67831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KULIT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167841" y="5286414"/>
        <a:ext cx="1476182" cy="678311"/>
      </dsp:txXfrm>
    </dsp:sp>
    <dsp:sp modelId="{49803358-A605-46D8-A3A4-47ED798595E3}">
      <dsp:nvSpPr>
        <dsp:cNvPr id="0" name=""/>
        <dsp:cNvSpPr/>
      </dsp:nvSpPr>
      <dsp:spPr>
        <a:xfrm>
          <a:off x="1810924" y="4929224"/>
          <a:ext cx="739623" cy="739623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5CA4EB-00F3-4C78-8845-26B96D299B56}">
      <dsp:nvSpPr>
        <dsp:cNvPr id="0" name=""/>
        <dsp:cNvSpPr/>
      </dsp:nvSpPr>
      <dsp:spPr>
        <a:xfrm>
          <a:off x="2868132" y="2563813"/>
          <a:ext cx="2419267" cy="266024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BUSUK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HAMIS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HAPAK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HARUM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HANCING</a:t>
          </a:r>
          <a:endParaRPr lang="en-MY" sz="24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868132" y="2563813"/>
        <a:ext cx="2419267" cy="2660241"/>
      </dsp:txXfrm>
    </dsp:sp>
    <dsp:sp modelId="{D4B5E412-56D8-46EA-9E9F-EF992AC545C7}">
      <dsp:nvSpPr>
        <dsp:cNvPr id="0" name=""/>
        <dsp:cNvSpPr/>
      </dsp:nvSpPr>
      <dsp:spPr>
        <a:xfrm>
          <a:off x="2811054" y="5178904"/>
          <a:ext cx="2550159" cy="7504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rPr>
            <a:t>HIDUNG</a:t>
          </a:r>
          <a:endParaRPr lang="en-MY" sz="2800" kern="1200" dirty="0">
            <a:solidFill>
              <a:sysClr val="windowText" lastClr="000000"/>
            </a:solidFill>
            <a:latin typeface="MV Boli" pitchFamily="2" charset="0"/>
            <a:cs typeface="MV Boli" pitchFamily="2" charset="0"/>
          </a:endParaRPr>
        </a:p>
      </dsp:txBody>
      <dsp:txXfrm>
        <a:off x="2811054" y="5178904"/>
        <a:ext cx="1795887" cy="750449"/>
      </dsp:txXfrm>
    </dsp:sp>
    <dsp:sp modelId="{25EBAD60-0F12-4DDC-9477-A6733E6ACADB}">
      <dsp:nvSpPr>
        <dsp:cNvPr id="0" name=""/>
        <dsp:cNvSpPr/>
      </dsp:nvSpPr>
      <dsp:spPr>
        <a:xfrm>
          <a:off x="5000630" y="4786343"/>
          <a:ext cx="739623" cy="739623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D8668-7B9A-4648-842B-46FE4AD20A0E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FEFA1-9E41-4D39-8FDA-0704135FC395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wheel spokes="8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263638"/>
            <a:ext cx="5486400" cy="522288"/>
          </a:xfrm>
        </p:spPr>
        <p:txBody>
          <a:bodyPr>
            <a:normAutofit fontScale="90000"/>
          </a:bodyPr>
          <a:lstStyle/>
          <a:p>
            <a:r>
              <a:rPr lang="en-US" sz="8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UNIT : 3</a:t>
            </a:r>
            <a:endParaRPr lang="en-MY" sz="88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4" name="Subtitle 3"/>
          <p:cNvSpPr>
            <a:spLocks noGrp="1"/>
          </p:cNvSpPr>
          <p:nvPr>
            <p:ph type="body" sz="half" idx="2"/>
          </p:nvPr>
        </p:nvSpPr>
        <p:spPr>
          <a:xfrm>
            <a:off x="714348" y="2381233"/>
            <a:ext cx="7429552" cy="1905023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MV Boli" pitchFamily="2" charset="0"/>
                <a:cs typeface="MV Boli" pitchFamily="2" charset="0"/>
              </a:rPr>
              <a:t>KATA </a:t>
            </a:r>
            <a:r>
              <a:rPr lang="ms-MY" sz="8000" dirty="0" smtClean="0">
                <a:latin typeface="MV Boli" pitchFamily="2" charset="0"/>
                <a:cs typeface="MV Boli" pitchFamily="2" charset="0"/>
              </a:rPr>
              <a:t>ADJEKTIF</a:t>
            </a:r>
            <a:endParaRPr lang="ms-MY" sz="8000" dirty="0">
              <a:latin typeface="MV Boli" pitchFamily="2" charset="0"/>
              <a:cs typeface="MV Boli" pitchFamily="2" charset="0"/>
            </a:endParaRPr>
          </a:p>
        </p:txBody>
      </p:sp>
    </p:spTree>
  </p:cSld>
  <p:clrMapOvr>
    <a:masterClrMapping/>
  </p:clrMapOvr>
  <p:transition spd="slow">
    <p:pull dir="d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PERASAAN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PANCAINDERA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571480"/>
          <a:ext cx="9144000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 ADJEKTIF</a:t>
            </a:r>
            <a:endParaRPr lang="en-MY" sz="36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384172"/>
            <a:ext cx="8485090" cy="51166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Perkataan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yang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menerangkan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sifat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atau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keadaan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sesuatu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kata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nama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.</a:t>
            </a:r>
          </a:p>
          <a:p>
            <a:pPr algn="just">
              <a:buNone/>
            </a:pPr>
            <a:endParaRPr lang="en-US" sz="1000" dirty="0" smtClean="0">
              <a:latin typeface="MV Boli" pitchFamily="2" charset="0"/>
              <a:cs typeface="MV Boli" pitchFamily="2" charset="0"/>
            </a:endParaRPr>
          </a:p>
          <a:p>
            <a:pPr algn="just"/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Terbahagi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kepada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9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jenis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3200" dirty="0" err="1" smtClean="0">
                <a:latin typeface="MV Boli" pitchFamily="2" charset="0"/>
                <a:cs typeface="MV Boli" pitchFamily="2" charset="0"/>
              </a:rPr>
              <a:t>iaitu</a:t>
            </a:r>
            <a:r>
              <a:rPr lang="en-US" sz="3200" dirty="0" smtClean="0">
                <a:latin typeface="MV Boli" pitchFamily="2" charset="0"/>
                <a:cs typeface="MV Boli" pitchFamily="2" charset="0"/>
              </a:rPr>
              <a:t> 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Sifatan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/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Keadaan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Warna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Ukuran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Waktu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Jarak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Cara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Perasaan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Adbjektif</a:t>
            </a:r>
            <a:r>
              <a:rPr lang="en-US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Pancaindera</a:t>
            </a:r>
            <a:endParaRPr lang="en-US" sz="2800" dirty="0" smtClean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  <a:p>
            <a:pPr lvl="1" algn="just">
              <a:buFont typeface="Wingdings" pitchFamily="2" charset="2"/>
              <a:buChar char="Ø"/>
            </a:pPr>
            <a:endParaRPr lang="en-US" sz="2800" dirty="0" smtClean="0">
              <a:solidFill>
                <a:sysClr val="windowText" lastClr="000000"/>
              </a:solidFill>
            </a:endParaRPr>
          </a:p>
        </p:txBody>
      </p:sp>
      <p:pic>
        <p:nvPicPr>
          <p:cNvPr id="7" name="Picture 3" descr="cat_10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72264" y="5429264"/>
            <a:ext cx="1927386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SIFATAN/KEADAAN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WARNA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UKURAN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BENTUK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WAKTU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JARAK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KATA ADJEKTIF </a:t>
            </a:r>
            <a:r>
              <a:rPr lang="en-US" sz="40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CARA</a:t>
            </a:r>
            <a:endParaRPr lang="en-MY" sz="32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308</TotalTime>
  <Words>193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UNIT : 3</vt:lpstr>
      <vt:lpstr>KATA ADJEKTIF</vt:lpstr>
      <vt:lpstr>KATA ADJEKTIF SIFATAN/KEADAAN</vt:lpstr>
      <vt:lpstr>KATA ADJEKTIF WARNA</vt:lpstr>
      <vt:lpstr>KATA ADJEKTIF UKURAN</vt:lpstr>
      <vt:lpstr>KATA ADJEKTIF BENTUK</vt:lpstr>
      <vt:lpstr>KATA ADJEKTIF WAKTU</vt:lpstr>
      <vt:lpstr>KATA ADJEKTIF JARAK</vt:lpstr>
      <vt:lpstr>KATA ADJEKTIF CARA</vt:lpstr>
      <vt:lpstr>KATA ADJEKTIF PERASAAN</vt:lpstr>
      <vt:lpstr>KATA ADJEKTIF PANCAINDERA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: 1</dc:title>
  <dc:creator>user</dc:creator>
  <cp:lastModifiedBy>user</cp:lastModifiedBy>
  <cp:revision>31</cp:revision>
  <dcterms:created xsi:type="dcterms:W3CDTF">2011-02-02T15:06:14Z</dcterms:created>
  <dcterms:modified xsi:type="dcterms:W3CDTF">2011-02-04T15:29:48Z</dcterms:modified>
</cp:coreProperties>
</file>