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hierarchy2" loCatId="hierarchy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ln/>
              <a:latin typeface="MV Boli" pitchFamily="2" charset="0"/>
              <a:cs typeface="MV Boli" pitchFamily="2" charset="0"/>
            </a:rPr>
            <a:t>KATA KERJA (KK)</a:t>
          </a:r>
          <a:endParaRPr lang="en-MY" sz="2800" dirty="0">
            <a:ln/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smtClean="0">
              <a:ln/>
              <a:latin typeface="MV Boli" pitchFamily="2" charset="0"/>
              <a:cs typeface="MV Boli" pitchFamily="2" charset="0"/>
            </a:rPr>
            <a:t>KK TUNGGAL</a:t>
          </a:r>
          <a:endParaRPr lang="en-MY" sz="2800" dirty="0">
            <a:ln/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89468D10-0C12-4015-8450-BB702883D697}">
      <dgm:prSet phldrT="[Text]" custT="1"/>
      <dgm:spPr/>
      <dgm:t>
        <a:bodyPr/>
        <a:lstStyle/>
        <a:p>
          <a:r>
            <a:rPr lang="en-US" sz="2800" smtClean="0">
              <a:ln/>
              <a:latin typeface="MV Boli" pitchFamily="2" charset="0"/>
              <a:cs typeface="MV Boli" pitchFamily="2" charset="0"/>
            </a:rPr>
            <a:t>KK GANDA</a:t>
          </a:r>
          <a:endParaRPr lang="en-MY" sz="2800" dirty="0">
            <a:ln/>
            <a:latin typeface="MV Boli" pitchFamily="2" charset="0"/>
            <a:cs typeface="MV Boli" pitchFamily="2" charset="0"/>
          </a:endParaRPr>
        </a:p>
      </dgm:t>
    </dgm:pt>
    <dgm:pt modelId="{DD6CF700-E66A-49B2-BE10-BFD28701E3F1}" type="parTrans" cxnId="{82FB6038-5823-452F-90AB-CFDA7E9C3652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54B5D6C6-B669-4C29-A94E-D59BDC634F48}" type="sibTrans" cxnId="{82FB6038-5823-452F-90AB-CFDA7E9C3652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5CFD37B4-779A-4541-978F-36D43054E3A4}">
      <dgm:prSet phldrT="[Text]" custT="1"/>
      <dgm:spPr/>
      <dgm:t>
        <a:bodyPr/>
        <a:lstStyle/>
        <a:p>
          <a:r>
            <a:rPr lang="en-US" sz="2800" smtClean="0">
              <a:ln/>
              <a:latin typeface="MV Boli" pitchFamily="2" charset="0"/>
              <a:cs typeface="MV Boli" pitchFamily="2" charset="0"/>
            </a:rPr>
            <a:t>KK MAJMUK</a:t>
          </a:r>
          <a:endParaRPr lang="en-MY" sz="2800" dirty="0">
            <a:ln/>
            <a:latin typeface="MV Boli" pitchFamily="2" charset="0"/>
            <a:cs typeface="MV Boli" pitchFamily="2" charset="0"/>
          </a:endParaRPr>
        </a:p>
      </dgm:t>
    </dgm:pt>
    <dgm:pt modelId="{B11D2B94-25FF-48F6-855A-D8FE91D833A4}" type="parTrans" cxnId="{1C07FFEE-AFA3-4DFE-A343-142D75E718DB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F27C3A50-F84D-482C-8D75-8FBFBA351F9E}" type="sibTrans" cxnId="{1C07FFEE-AFA3-4DFE-A343-142D75E718DB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C6C628D2-24CC-4176-ADA8-03E8E33829FE}">
      <dgm:prSet phldrT="[Text]" custT="1"/>
      <dgm:spPr/>
      <dgm:t>
        <a:bodyPr/>
        <a:lstStyle/>
        <a:p>
          <a:r>
            <a:rPr lang="en-US" sz="2800" smtClean="0">
              <a:ln/>
              <a:latin typeface="MV Boli" pitchFamily="2" charset="0"/>
              <a:cs typeface="MV Boli" pitchFamily="2" charset="0"/>
            </a:rPr>
            <a:t>KK TERBITAN</a:t>
          </a:r>
          <a:endParaRPr lang="en-MY" sz="2800" dirty="0">
            <a:ln/>
            <a:latin typeface="MV Boli" pitchFamily="2" charset="0"/>
            <a:cs typeface="MV Boli" pitchFamily="2" charset="0"/>
          </a:endParaRPr>
        </a:p>
      </dgm:t>
    </dgm:pt>
    <dgm:pt modelId="{BF3B3B80-F7DD-492C-974B-4750E5D5336C}" type="parTrans" cxnId="{B1067B55-E24A-4286-AA83-465242FAC5C6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764B4529-54A8-4A18-A714-35E3A65FD9C6}" type="sibTrans" cxnId="{B1067B55-E24A-4286-AA83-465242FAC5C6}">
      <dgm:prSet/>
      <dgm:spPr/>
      <dgm:t>
        <a:bodyPr/>
        <a:lstStyle/>
        <a:p>
          <a:endParaRPr lang="en-MY" sz="28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gm:t>
    </dgm:pt>
    <dgm:pt modelId="{D929E877-5AB2-4547-9294-442DA05AA364}" type="pres">
      <dgm:prSet presAssocID="{2C125FE2-A1B3-487C-AECD-47F877DD97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CEFB940-E2B3-481A-AC53-8A16A15F000C}" type="pres">
      <dgm:prSet presAssocID="{992AE721-DF51-473D-A3AA-9EE4FD57BE71}" presName="root1" presStyleCnt="0"/>
      <dgm:spPr/>
      <dgm:t>
        <a:bodyPr/>
        <a:lstStyle/>
        <a:p>
          <a:endParaRPr lang="en-MY"/>
        </a:p>
      </dgm:t>
    </dgm:pt>
    <dgm:pt modelId="{DFD8B351-959D-49DA-B13B-22D5886BB0F9}" type="pres">
      <dgm:prSet presAssocID="{992AE721-DF51-473D-A3AA-9EE4FD57BE71}" presName="LevelOneTextNode" presStyleLbl="node0" presStyleIdx="0" presStyleCnt="1" custScaleX="2133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391DB6-2D70-467A-AED4-A7A081224777}" type="pres">
      <dgm:prSet presAssocID="{992AE721-DF51-473D-A3AA-9EE4FD57BE71}" presName="level2hierChild" presStyleCnt="0"/>
      <dgm:spPr/>
      <dgm:t>
        <a:bodyPr/>
        <a:lstStyle/>
        <a:p>
          <a:endParaRPr lang="en-MY"/>
        </a:p>
      </dgm:t>
    </dgm:pt>
    <dgm:pt modelId="{0419038E-3828-42DB-B771-5A43E08D172D}" type="pres">
      <dgm:prSet presAssocID="{6C91724F-E230-4467-818C-FFCCAC18481A}" presName="conn2-1" presStyleLbl="parChTrans1D2" presStyleIdx="0" presStyleCnt="4"/>
      <dgm:spPr/>
      <dgm:t>
        <a:bodyPr/>
        <a:lstStyle/>
        <a:p>
          <a:endParaRPr lang="en-MY"/>
        </a:p>
      </dgm:t>
    </dgm:pt>
    <dgm:pt modelId="{FCBC4345-188D-4E5D-A9D3-ABA30A22C3CD}" type="pres">
      <dgm:prSet presAssocID="{6C91724F-E230-4467-818C-FFCCAC18481A}" presName="connTx" presStyleLbl="parChTrans1D2" presStyleIdx="0" presStyleCnt="4"/>
      <dgm:spPr/>
      <dgm:t>
        <a:bodyPr/>
        <a:lstStyle/>
        <a:p>
          <a:endParaRPr lang="en-MY"/>
        </a:p>
      </dgm:t>
    </dgm:pt>
    <dgm:pt modelId="{6A54BA45-499A-4F03-8604-B40822960A0D}" type="pres">
      <dgm:prSet presAssocID="{3CC95EC6-B934-4F0E-8BDB-E0A690C7082B}" presName="root2" presStyleCnt="0"/>
      <dgm:spPr/>
      <dgm:t>
        <a:bodyPr/>
        <a:lstStyle/>
        <a:p>
          <a:endParaRPr lang="en-MY"/>
        </a:p>
      </dgm:t>
    </dgm:pt>
    <dgm:pt modelId="{40616C9A-CCF0-4B0C-8F34-3BABD582A6D2}" type="pres">
      <dgm:prSet presAssocID="{3CC95EC6-B934-4F0E-8BDB-E0A690C7082B}" presName="LevelTwoTextNode" presStyleLbl="node2" presStyleIdx="0" presStyleCnt="4" custScaleX="15787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62CF601-2776-406B-B853-8CDE73386048}" type="pres">
      <dgm:prSet presAssocID="{3CC95EC6-B934-4F0E-8BDB-E0A690C7082B}" presName="level3hierChild" presStyleCnt="0"/>
      <dgm:spPr/>
      <dgm:t>
        <a:bodyPr/>
        <a:lstStyle/>
        <a:p>
          <a:endParaRPr lang="en-MY"/>
        </a:p>
      </dgm:t>
    </dgm:pt>
    <dgm:pt modelId="{390B9F7C-8E7B-4ECA-96FE-B080C35BB77C}" type="pres">
      <dgm:prSet presAssocID="{DD6CF700-E66A-49B2-BE10-BFD28701E3F1}" presName="conn2-1" presStyleLbl="parChTrans1D2" presStyleIdx="1" presStyleCnt="4"/>
      <dgm:spPr/>
      <dgm:t>
        <a:bodyPr/>
        <a:lstStyle/>
        <a:p>
          <a:endParaRPr lang="en-MY"/>
        </a:p>
      </dgm:t>
    </dgm:pt>
    <dgm:pt modelId="{42955A99-FC97-45DA-851F-2FF015222322}" type="pres">
      <dgm:prSet presAssocID="{DD6CF700-E66A-49B2-BE10-BFD28701E3F1}" presName="connTx" presStyleLbl="parChTrans1D2" presStyleIdx="1" presStyleCnt="4"/>
      <dgm:spPr/>
      <dgm:t>
        <a:bodyPr/>
        <a:lstStyle/>
        <a:p>
          <a:endParaRPr lang="en-MY"/>
        </a:p>
      </dgm:t>
    </dgm:pt>
    <dgm:pt modelId="{D14B3CAD-1AE4-40B5-B9FA-66E6F4AD5619}" type="pres">
      <dgm:prSet presAssocID="{89468D10-0C12-4015-8450-BB702883D697}" presName="root2" presStyleCnt="0"/>
      <dgm:spPr/>
      <dgm:t>
        <a:bodyPr/>
        <a:lstStyle/>
        <a:p>
          <a:endParaRPr lang="en-MY"/>
        </a:p>
      </dgm:t>
    </dgm:pt>
    <dgm:pt modelId="{3E1DB4C5-92B3-4B6E-9FEF-B4BFD233DBD4}" type="pres">
      <dgm:prSet presAssocID="{89468D10-0C12-4015-8450-BB702883D697}" presName="LevelTwoTextNode" presStyleLbl="node2" presStyleIdx="1" presStyleCnt="4" custScaleX="15846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760DD3D-307A-4623-B061-A03B00210195}" type="pres">
      <dgm:prSet presAssocID="{89468D10-0C12-4015-8450-BB702883D697}" presName="level3hierChild" presStyleCnt="0"/>
      <dgm:spPr/>
      <dgm:t>
        <a:bodyPr/>
        <a:lstStyle/>
        <a:p>
          <a:endParaRPr lang="en-MY"/>
        </a:p>
      </dgm:t>
    </dgm:pt>
    <dgm:pt modelId="{EDA524AD-FED3-40EF-BF45-E7EDD937BCAF}" type="pres">
      <dgm:prSet presAssocID="{B11D2B94-25FF-48F6-855A-D8FE91D833A4}" presName="conn2-1" presStyleLbl="parChTrans1D2" presStyleIdx="2" presStyleCnt="4"/>
      <dgm:spPr/>
      <dgm:t>
        <a:bodyPr/>
        <a:lstStyle/>
        <a:p>
          <a:endParaRPr lang="en-MY"/>
        </a:p>
      </dgm:t>
    </dgm:pt>
    <dgm:pt modelId="{F9903C1A-E992-4F46-BCBB-C02784391E7D}" type="pres">
      <dgm:prSet presAssocID="{B11D2B94-25FF-48F6-855A-D8FE91D833A4}" presName="connTx" presStyleLbl="parChTrans1D2" presStyleIdx="2" presStyleCnt="4"/>
      <dgm:spPr/>
      <dgm:t>
        <a:bodyPr/>
        <a:lstStyle/>
        <a:p>
          <a:endParaRPr lang="en-MY"/>
        </a:p>
      </dgm:t>
    </dgm:pt>
    <dgm:pt modelId="{7FE8D151-107F-4805-A7E2-FFA47EFE1408}" type="pres">
      <dgm:prSet presAssocID="{5CFD37B4-779A-4541-978F-36D43054E3A4}" presName="root2" presStyleCnt="0"/>
      <dgm:spPr/>
      <dgm:t>
        <a:bodyPr/>
        <a:lstStyle/>
        <a:p>
          <a:endParaRPr lang="en-MY"/>
        </a:p>
      </dgm:t>
    </dgm:pt>
    <dgm:pt modelId="{DA11FCA2-06AA-43ED-9A97-1A397229F426}" type="pres">
      <dgm:prSet presAssocID="{5CFD37B4-779A-4541-978F-36D43054E3A4}" presName="LevelTwoTextNode" presStyleLbl="node2" presStyleIdx="2" presStyleCnt="4" custScaleX="15779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CC24D83-5F86-4DAE-B2E5-9FCCC3B670BC}" type="pres">
      <dgm:prSet presAssocID="{5CFD37B4-779A-4541-978F-36D43054E3A4}" presName="level3hierChild" presStyleCnt="0"/>
      <dgm:spPr/>
      <dgm:t>
        <a:bodyPr/>
        <a:lstStyle/>
        <a:p>
          <a:endParaRPr lang="en-MY"/>
        </a:p>
      </dgm:t>
    </dgm:pt>
    <dgm:pt modelId="{AEB08DE1-1B2B-41A4-92BC-D197EED523BD}" type="pres">
      <dgm:prSet presAssocID="{BF3B3B80-F7DD-492C-974B-4750E5D5336C}" presName="conn2-1" presStyleLbl="parChTrans1D2" presStyleIdx="3" presStyleCnt="4"/>
      <dgm:spPr/>
      <dgm:t>
        <a:bodyPr/>
        <a:lstStyle/>
        <a:p>
          <a:endParaRPr lang="en-MY"/>
        </a:p>
      </dgm:t>
    </dgm:pt>
    <dgm:pt modelId="{79578BF7-FFAA-4192-A500-A4F3CA148CEA}" type="pres">
      <dgm:prSet presAssocID="{BF3B3B80-F7DD-492C-974B-4750E5D5336C}" presName="connTx" presStyleLbl="parChTrans1D2" presStyleIdx="3" presStyleCnt="4"/>
      <dgm:spPr/>
      <dgm:t>
        <a:bodyPr/>
        <a:lstStyle/>
        <a:p>
          <a:endParaRPr lang="en-MY"/>
        </a:p>
      </dgm:t>
    </dgm:pt>
    <dgm:pt modelId="{D567F801-2CB7-498C-9DEF-FB02DA4BAC4F}" type="pres">
      <dgm:prSet presAssocID="{C6C628D2-24CC-4176-ADA8-03E8E33829FE}" presName="root2" presStyleCnt="0"/>
      <dgm:spPr/>
      <dgm:t>
        <a:bodyPr/>
        <a:lstStyle/>
        <a:p>
          <a:endParaRPr lang="en-MY"/>
        </a:p>
      </dgm:t>
    </dgm:pt>
    <dgm:pt modelId="{FECE89D8-788D-421B-A383-8F4A1FDC7209}" type="pres">
      <dgm:prSet presAssocID="{C6C628D2-24CC-4176-ADA8-03E8E33829FE}" presName="LevelTwoTextNode" presStyleLbl="node2" presStyleIdx="3" presStyleCnt="4" custScaleX="15774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B5F50CD-47FB-4652-805B-5247D64ACF78}" type="pres">
      <dgm:prSet presAssocID="{C6C628D2-24CC-4176-ADA8-03E8E33829FE}" presName="level3hierChild" presStyleCnt="0"/>
      <dgm:spPr/>
      <dgm:t>
        <a:bodyPr/>
        <a:lstStyle/>
        <a:p>
          <a:endParaRPr lang="en-MY"/>
        </a:p>
      </dgm:t>
    </dgm:pt>
  </dgm:ptLst>
  <dgm:cxnLst>
    <dgm:cxn modelId="{58E95291-1C70-4612-8EE8-EE4DF35E4B65}" type="presOf" srcId="{C6C628D2-24CC-4176-ADA8-03E8E33829FE}" destId="{FECE89D8-788D-421B-A383-8F4A1FDC7209}" srcOrd="0" destOrd="0" presId="urn:microsoft.com/office/officeart/2005/8/layout/hierarchy2"/>
    <dgm:cxn modelId="{FDF1AB12-6978-44BD-94B8-5B0FE4614935}" type="presOf" srcId="{BF3B3B80-F7DD-492C-974B-4750E5D5336C}" destId="{79578BF7-FFAA-4192-A500-A4F3CA148CEA}" srcOrd="1" destOrd="0" presId="urn:microsoft.com/office/officeart/2005/8/layout/hierarchy2"/>
    <dgm:cxn modelId="{2BB0E3D3-B607-46BD-AE81-4FCA772A72F8}" type="presOf" srcId="{6C91724F-E230-4467-818C-FFCCAC18481A}" destId="{FCBC4345-188D-4E5D-A9D3-ABA30A22C3CD}" srcOrd="1" destOrd="0" presId="urn:microsoft.com/office/officeart/2005/8/layout/hierarchy2"/>
    <dgm:cxn modelId="{82FB6038-5823-452F-90AB-CFDA7E9C3652}" srcId="{992AE721-DF51-473D-A3AA-9EE4FD57BE71}" destId="{89468D10-0C12-4015-8450-BB702883D697}" srcOrd="1" destOrd="0" parTransId="{DD6CF700-E66A-49B2-BE10-BFD28701E3F1}" sibTransId="{54B5D6C6-B669-4C29-A94E-D59BDC634F48}"/>
    <dgm:cxn modelId="{05E066B9-4728-4CBD-AB82-7A72284F3BCD}" type="presOf" srcId="{DD6CF700-E66A-49B2-BE10-BFD28701E3F1}" destId="{390B9F7C-8E7B-4ECA-96FE-B080C35BB77C}" srcOrd="0" destOrd="0" presId="urn:microsoft.com/office/officeart/2005/8/layout/hierarchy2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9C764BC9-D9F9-465B-ABF3-D4D6B761852C}" srcId="{992AE721-DF51-473D-A3AA-9EE4FD57BE71}" destId="{3CC95EC6-B934-4F0E-8BDB-E0A690C7082B}" srcOrd="0" destOrd="0" parTransId="{6C91724F-E230-4467-818C-FFCCAC18481A}" sibTransId="{A2EFED2E-83E3-4CF0-895A-27015251DDE4}"/>
    <dgm:cxn modelId="{B76B77B8-7B6E-4A32-9E38-3E74ECFE87AF}" type="presOf" srcId="{DD6CF700-E66A-49B2-BE10-BFD28701E3F1}" destId="{42955A99-FC97-45DA-851F-2FF015222322}" srcOrd="1" destOrd="0" presId="urn:microsoft.com/office/officeart/2005/8/layout/hierarchy2"/>
    <dgm:cxn modelId="{F6B95ADF-4593-4C59-8CFC-5D44322029C1}" type="presOf" srcId="{B11D2B94-25FF-48F6-855A-D8FE91D833A4}" destId="{F9903C1A-E992-4F46-BCBB-C02784391E7D}" srcOrd="1" destOrd="0" presId="urn:microsoft.com/office/officeart/2005/8/layout/hierarchy2"/>
    <dgm:cxn modelId="{1C07FFEE-AFA3-4DFE-A343-142D75E718DB}" srcId="{992AE721-DF51-473D-A3AA-9EE4FD57BE71}" destId="{5CFD37B4-779A-4541-978F-36D43054E3A4}" srcOrd="2" destOrd="0" parTransId="{B11D2B94-25FF-48F6-855A-D8FE91D833A4}" sibTransId="{F27C3A50-F84D-482C-8D75-8FBFBA351F9E}"/>
    <dgm:cxn modelId="{FE9CEAB0-87C5-415E-86DA-709F7466BEDB}" type="presOf" srcId="{2C125FE2-A1B3-487C-AECD-47F877DD973A}" destId="{D929E877-5AB2-4547-9294-442DA05AA364}" srcOrd="0" destOrd="0" presId="urn:microsoft.com/office/officeart/2005/8/layout/hierarchy2"/>
    <dgm:cxn modelId="{0373CB95-CA62-4C75-87B3-36B399202F06}" type="presOf" srcId="{5CFD37B4-779A-4541-978F-36D43054E3A4}" destId="{DA11FCA2-06AA-43ED-9A97-1A397229F426}" srcOrd="0" destOrd="0" presId="urn:microsoft.com/office/officeart/2005/8/layout/hierarchy2"/>
    <dgm:cxn modelId="{B1067B55-E24A-4286-AA83-465242FAC5C6}" srcId="{992AE721-DF51-473D-A3AA-9EE4FD57BE71}" destId="{C6C628D2-24CC-4176-ADA8-03E8E33829FE}" srcOrd="3" destOrd="0" parTransId="{BF3B3B80-F7DD-492C-974B-4750E5D5336C}" sibTransId="{764B4529-54A8-4A18-A714-35E3A65FD9C6}"/>
    <dgm:cxn modelId="{B03500F2-BA68-497F-AB02-8643A4945488}" type="presOf" srcId="{89468D10-0C12-4015-8450-BB702883D697}" destId="{3E1DB4C5-92B3-4B6E-9FEF-B4BFD233DBD4}" srcOrd="0" destOrd="0" presId="urn:microsoft.com/office/officeart/2005/8/layout/hierarchy2"/>
    <dgm:cxn modelId="{8A586194-5C5B-4E27-8D64-2C3B92978586}" type="presOf" srcId="{3CC95EC6-B934-4F0E-8BDB-E0A690C7082B}" destId="{40616C9A-CCF0-4B0C-8F34-3BABD582A6D2}" srcOrd="0" destOrd="0" presId="urn:microsoft.com/office/officeart/2005/8/layout/hierarchy2"/>
    <dgm:cxn modelId="{1156CBAF-5100-4C5F-93F6-1774FA6D21A4}" type="presOf" srcId="{6C91724F-E230-4467-818C-FFCCAC18481A}" destId="{0419038E-3828-42DB-B771-5A43E08D172D}" srcOrd="0" destOrd="0" presId="urn:microsoft.com/office/officeart/2005/8/layout/hierarchy2"/>
    <dgm:cxn modelId="{AEA71552-03E9-495E-A1B9-6E3948CA5F11}" type="presOf" srcId="{BF3B3B80-F7DD-492C-974B-4750E5D5336C}" destId="{AEB08DE1-1B2B-41A4-92BC-D197EED523BD}" srcOrd="0" destOrd="0" presId="urn:microsoft.com/office/officeart/2005/8/layout/hierarchy2"/>
    <dgm:cxn modelId="{6EDB5B05-274F-4EBD-9D35-4F02F3ADCFCF}" type="presOf" srcId="{992AE721-DF51-473D-A3AA-9EE4FD57BE71}" destId="{DFD8B351-959D-49DA-B13B-22D5886BB0F9}" srcOrd="0" destOrd="0" presId="urn:microsoft.com/office/officeart/2005/8/layout/hierarchy2"/>
    <dgm:cxn modelId="{830171F5-2C44-4F3D-8C21-0E11E2014058}" type="presOf" srcId="{B11D2B94-25FF-48F6-855A-D8FE91D833A4}" destId="{EDA524AD-FED3-40EF-BF45-E7EDD937BCAF}" srcOrd="0" destOrd="0" presId="urn:microsoft.com/office/officeart/2005/8/layout/hierarchy2"/>
    <dgm:cxn modelId="{2F784D4E-56ED-4200-A873-83EB2DDA8DC0}" type="presParOf" srcId="{D929E877-5AB2-4547-9294-442DA05AA364}" destId="{6CEFB940-E2B3-481A-AC53-8A16A15F000C}" srcOrd="0" destOrd="0" presId="urn:microsoft.com/office/officeart/2005/8/layout/hierarchy2"/>
    <dgm:cxn modelId="{7B35F478-DEEB-468F-9E7A-FE0823E1252B}" type="presParOf" srcId="{6CEFB940-E2B3-481A-AC53-8A16A15F000C}" destId="{DFD8B351-959D-49DA-B13B-22D5886BB0F9}" srcOrd="0" destOrd="0" presId="urn:microsoft.com/office/officeart/2005/8/layout/hierarchy2"/>
    <dgm:cxn modelId="{7FE6ED02-F88E-4AF7-BEC2-449E3C7D1C56}" type="presParOf" srcId="{6CEFB940-E2B3-481A-AC53-8A16A15F000C}" destId="{E7391DB6-2D70-467A-AED4-A7A081224777}" srcOrd="1" destOrd="0" presId="urn:microsoft.com/office/officeart/2005/8/layout/hierarchy2"/>
    <dgm:cxn modelId="{47E14939-D94B-4271-B7E6-A75620421900}" type="presParOf" srcId="{E7391DB6-2D70-467A-AED4-A7A081224777}" destId="{0419038E-3828-42DB-B771-5A43E08D172D}" srcOrd="0" destOrd="0" presId="urn:microsoft.com/office/officeart/2005/8/layout/hierarchy2"/>
    <dgm:cxn modelId="{9F84A44D-A6A2-4D32-93D5-6A6D8F49BABB}" type="presParOf" srcId="{0419038E-3828-42DB-B771-5A43E08D172D}" destId="{FCBC4345-188D-4E5D-A9D3-ABA30A22C3CD}" srcOrd="0" destOrd="0" presId="urn:microsoft.com/office/officeart/2005/8/layout/hierarchy2"/>
    <dgm:cxn modelId="{A86BFEF5-CDAE-475C-9D27-B4F2F013AB12}" type="presParOf" srcId="{E7391DB6-2D70-467A-AED4-A7A081224777}" destId="{6A54BA45-499A-4F03-8604-B40822960A0D}" srcOrd="1" destOrd="0" presId="urn:microsoft.com/office/officeart/2005/8/layout/hierarchy2"/>
    <dgm:cxn modelId="{4A8E106A-B9C5-4895-A5A0-07873E7F3198}" type="presParOf" srcId="{6A54BA45-499A-4F03-8604-B40822960A0D}" destId="{40616C9A-CCF0-4B0C-8F34-3BABD582A6D2}" srcOrd="0" destOrd="0" presId="urn:microsoft.com/office/officeart/2005/8/layout/hierarchy2"/>
    <dgm:cxn modelId="{9C5927F7-14F1-45B0-8087-8C436A1600E3}" type="presParOf" srcId="{6A54BA45-499A-4F03-8604-B40822960A0D}" destId="{062CF601-2776-406B-B853-8CDE73386048}" srcOrd="1" destOrd="0" presId="urn:microsoft.com/office/officeart/2005/8/layout/hierarchy2"/>
    <dgm:cxn modelId="{E645ABA4-75CB-4F2B-B062-C13E3E2AB2E8}" type="presParOf" srcId="{E7391DB6-2D70-467A-AED4-A7A081224777}" destId="{390B9F7C-8E7B-4ECA-96FE-B080C35BB77C}" srcOrd="2" destOrd="0" presId="urn:microsoft.com/office/officeart/2005/8/layout/hierarchy2"/>
    <dgm:cxn modelId="{9DD2A15A-37B6-4081-9121-CC3A2295E035}" type="presParOf" srcId="{390B9F7C-8E7B-4ECA-96FE-B080C35BB77C}" destId="{42955A99-FC97-45DA-851F-2FF015222322}" srcOrd="0" destOrd="0" presId="urn:microsoft.com/office/officeart/2005/8/layout/hierarchy2"/>
    <dgm:cxn modelId="{F4CD9ECD-D6C2-4C16-86C7-491A491BA688}" type="presParOf" srcId="{E7391DB6-2D70-467A-AED4-A7A081224777}" destId="{D14B3CAD-1AE4-40B5-B9FA-66E6F4AD5619}" srcOrd="3" destOrd="0" presId="urn:microsoft.com/office/officeart/2005/8/layout/hierarchy2"/>
    <dgm:cxn modelId="{C89983C9-AC6F-43E5-A6BB-6D8BB1C31DB1}" type="presParOf" srcId="{D14B3CAD-1AE4-40B5-B9FA-66E6F4AD5619}" destId="{3E1DB4C5-92B3-4B6E-9FEF-B4BFD233DBD4}" srcOrd="0" destOrd="0" presId="urn:microsoft.com/office/officeart/2005/8/layout/hierarchy2"/>
    <dgm:cxn modelId="{52EB350D-A674-473F-A1C6-2003BD1ADE3D}" type="presParOf" srcId="{D14B3CAD-1AE4-40B5-B9FA-66E6F4AD5619}" destId="{7760DD3D-307A-4623-B061-A03B00210195}" srcOrd="1" destOrd="0" presId="urn:microsoft.com/office/officeart/2005/8/layout/hierarchy2"/>
    <dgm:cxn modelId="{5550E6BE-62B3-4676-A014-A4B73C1F414C}" type="presParOf" srcId="{E7391DB6-2D70-467A-AED4-A7A081224777}" destId="{EDA524AD-FED3-40EF-BF45-E7EDD937BCAF}" srcOrd="4" destOrd="0" presId="urn:microsoft.com/office/officeart/2005/8/layout/hierarchy2"/>
    <dgm:cxn modelId="{A6FBAE83-0D16-454E-99E8-254DB255CA8E}" type="presParOf" srcId="{EDA524AD-FED3-40EF-BF45-E7EDD937BCAF}" destId="{F9903C1A-E992-4F46-BCBB-C02784391E7D}" srcOrd="0" destOrd="0" presId="urn:microsoft.com/office/officeart/2005/8/layout/hierarchy2"/>
    <dgm:cxn modelId="{835DC387-2934-484D-9AB7-6AAB2FAA764B}" type="presParOf" srcId="{E7391DB6-2D70-467A-AED4-A7A081224777}" destId="{7FE8D151-107F-4805-A7E2-FFA47EFE1408}" srcOrd="5" destOrd="0" presId="urn:microsoft.com/office/officeart/2005/8/layout/hierarchy2"/>
    <dgm:cxn modelId="{C333F5A3-F93D-4FF7-9CD4-77158F29C8DC}" type="presParOf" srcId="{7FE8D151-107F-4805-A7E2-FFA47EFE1408}" destId="{DA11FCA2-06AA-43ED-9A97-1A397229F426}" srcOrd="0" destOrd="0" presId="urn:microsoft.com/office/officeart/2005/8/layout/hierarchy2"/>
    <dgm:cxn modelId="{941DE23E-F361-48E4-B452-90FDFC9C1019}" type="presParOf" srcId="{7FE8D151-107F-4805-A7E2-FFA47EFE1408}" destId="{ACC24D83-5F86-4DAE-B2E5-9FCCC3B670BC}" srcOrd="1" destOrd="0" presId="urn:microsoft.com/office/officeart/2005/8/layout/hierarchy2"/>
    <dgm:cxn modelId="{888EFC3F-DBF8-47FC-921B-E7F3296BD47D}" type="presParOf" srcId="{E7391DB6-2D70-467A-AED4-A7A081224777}" destId="{AEB08DE1-1B2B-41A4-92BC-D197EED523BD}" srcOrd="6" destOrd="0" presId="urn:microsoft.com/office/officeart/2005/8/layout/hierarchy2"/>
    <dgm:cxn modelId="{A438E178-86F5-4C49-A82D-7D94A7D814B4}" type="presParOf" srcId="{AEB08DE1-1B2B-41A4-92BC-D197EED523BD}" destId="{79578BF7-FFAA-4192-A500-A4F3CA148CEA}" srcOrd="0" destOrd="0" presId="urn:microsoft.com/office/officeart/2005/8/layout/hierarchy2"/>
    <dgm:cxn modelId="{15CCB236-9065-4231-BC96-6C231FE4E976}" type="presParOf" srcId="{E7391DB6-2D70-467A-AED4-A7A081224777}" destId="{D567F801-2CB7-498C-9DEF-FB02DA4BAC4F}" srcOrd="7" destOrd="0" presId="urn:microsoft.com/office/officeart/2005/8/layout/hierarchy2"/>
    <dgm:cxn modelId="{CDC8A75B-75F7-459F-BFF9-8B45936D9C3E}" type="presParOf" srcId="{D567F801-2CB7-498C-9DEF-FB02DA4BAC4F}" destId="{FECE89D8-788D-421B-A383-8F4A1FDC7209}" srcOrd="0" destOrd="0" presId="urn:microsoft.com/office/officeart/2005/8/layout/hierarchy2"/>
    <dgm:cxn modelId="{083E11EE-16E0-46E1-A002-D0593C21BA9E}" type="presParOf" srcId="{D567F801-2CB7-498C-9DEF-FB02DA4BAC4F}" destId="{2B5F50CD-47FB-4652-805B-5247D64ACF78}" srcOrd="1" destOrd="0" presId="urn:microsoft.com/office/officeart/2005/8/layout/hierarchy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hierarchy2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KK TUNGGAL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DUDUK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89468D10-0C12-4015-8450-BB702883D697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JALAN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DD6CF700-E66A-49B2-BE10-BFD28701E3F1}" type="parTrans" cxnId="{82FB6038-5823-452F-90AB-CFDA7E9C3652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54B5D6C6-B669-4C29-A94E-D59BDC634F48}" type="sibTrans" cxnId="{82FB6038-5823-452F-90AB-CFDA7E9C3652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5CFD37B4-779A-4541-978F-36D43054E3A4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TERBANG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11D2B94-25FF-48F6-855A-D8FE91D833A4}" type="parTrans" cxnId="{1C07FFEE-AFA3-4DFE-A343-142D75E718DB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F27C3A50-F84D-482C-8D75-8FBFBA351F9E}" type="sibTrans" cxnId="{1C07FFEE-AFA3-4DFE-A343-142D75E718DB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C6C628D2-24CC-4176-ADA8-03E8E33829FE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BALIK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F3B3B80-F7DD-492C-974B-4750E5D5336C}" type="parTrans" cxnId="{B1067B55-E24A-4286-AA83-465242FAC5C6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764B4529-54A8-4A18-A714-35E3A65FD9C6}" type="sibTrans" cxnId="{B1067B55-E24A-4286-AA83-465242FAC5C6}">
      <dgm:prSet/>
      <dgm:spPr/>
      <dgm:t>
        <a:bodyPr/>
        <a:lstStyle/>
        <a:p>
          <a:endParaRPr lang="en-MY" sz="2800">
            <a:solidFill>
              <a:sysClr val="windowText" lastClr="000000"/>
            </a:solidFill>
          </a:endParaRPr>
        </a:p>
      </dgm:t>
    </dgm:pt>
    <dgm:pt modelId="{D929E877-5AB2-4547-9294-442DA05AA364}" type="pres">
      <dgm:prSet presAssocID="{2C125FE2-A1B3-487C-AECD-47F877DD97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CEFB940-E2B3-481A-AC53-8A16A15F000C}" type="pres">
      <dgm:prSet presAssocID="{992AE721-DF51-473D-A3AA-9EE4FD57BE71}" presName="root1" presStyleCnt="0"/>
      <dgm:spPr/>
      <dgm:t>
        <a:bodyPr/>
        <a:lstStyle/>
        <a:p>
          <a:endParaRPr lang="en-MY"/>
        </a:p>
      </dgm:t>
    </dgm:pt>
    <dgm:pt modelId="{DFD8B351-959D-49DA-B13B-22D5886BB0F9}" type="pres">
      <dgm:prSet presAssocID="{992AE721-DF51-473D-A3AA-9EE4FD57BE71}" presName="LevelOneTextNode" presStyleLbl="node0" presStyleIdx="0" presStyleCnt="1" custScaleX="2133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391DB6-2D70-467A-AED4-A7A081224777}" type="pres">
      <dgm:prSet presAssocID="{992AE721-DF51-473D-A3AA-9EE4FD57BE71}" presName="level2hierChild" presStyleCnt="0"/>
      <dgm:spPr/>
      <dgm:t>
        <a:bodyPr/>
        <a:lstStyle/>
        <a:p>
          <a:endParaRPr lang="en-MY"/>
        </a:p>
      </dgm:t>
    </dgm:pt>
    <dgm:pt modelId="{0419038E-3828-42DB-B771-5A43E08D172D}" type="pres">
      <dgm:prSet presAssocID="{6C91724F-E230-4467-818C-FFCCAC18481A}" presName="conn2-1" presStyleLbl="parChTrans1D2" presStyleIdx="0" presStyleCnt="4"/>
      <dgm:spPr/>
      <dgm:t>
        <a:bodyPr/>
        <a:lstStyle/>
        <a:p>
          <a:endParaRPr lang="en-MY"/>
        </a:p>
      </dgm:t>
    </dgm:pt>
    <dgm:pt modelId="{FCBC4345-188D-4E5D-A9D3-ABA30A22C3CD}" type="pres">
      <dgm:prSet presAssocID="{6C91724F-E230-4467-818C-FFCCAC18481A}" presName="connTx" presStyleLbl="parChTrans1D2" presStyleIdx="0" presStyleCnt="4"/>
      <dgm:spPr/>
      <dgm:t>
        <a:bodyPr/>
        <a:lstStyle/>
        <a:p>
          <a:endParaRPr lang="en-MY"/>
        </a:p>
      </dgm:t>
    </dgm:pt>
    <dgm:pt modelId="{6A54BA45-499A-4F03-8604-B40822960A0D}" type="pres">
      <dgm:prSet presAssocID="{3CC95EC6-B934-4F0E-8BDB-E0A690C7082B}" presName="root2" presStyleCnt="0"/>
      <dgm:spPr/>
      <dgm:t>
        <a:bodyPr/>
        <a:lstStyle/>
        <a:p>
          <a:endParaRPr lang="en-MY"/>
        </a:p>
      </dgm:t>
    </dgm:pt>
    <dgm:pt modelId="{40616C9A-CCF0-4B0C-8F34-3BABD582A6D2}" type="pres">
      <dgm:prSet presAssocID="{3CC95EC6-B934-4F0E-8BDB-E0A690C7082B}" presName="LevelTwoTextNode" presStyleLbl="node2" presStyleIdx="0" presStyleCnt="4" custScaleX="15787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62CF601-2776-406B-B853-8CDE73386048}" type="pres">
      <dgm:prSet presAssocID="{3CC95EC6-B934-4F0E-8BDB-E0A690C7082B}" presName="level3hierChild" presStyleCnt="0"/>
      <dgm:spPr/>
      <dgm:t>
        <a:bodyPr/>
        <a:lstStyle/>
        <a:p>
          <a:endParaRPr lang="en-MY"/>
        </a:p>
      </dgm:t>
    </dgm:pt>
    <dgm:pt modelId="{390B9F7C-8E7B-4ECA-96FE-B080C35BB77C}" type="pres">
      <dgm:prSet presAssocID="{DD6CF700-E66A-49B2-BE10-BFD28701E3F1}" presName="conn2-1" presStyleLbl="parChTrans1D2" presStyleIdx="1" presStyleCnt="4"/>
      <dgm:spPr/>
      <dgm:t>
        <a:bodyPr/>
        <a:lstStyle/>
        <a:p>
          <a:endParaRPr lang="en-MY"/>
        </a:p>
      </dgm:t>
    </dgm:pt>
    <dgm:pt modelId="{42955A99-FC97-45DA-851F-2FF015222322}" type="pres">
      <dgm:prSet presAssocID="{DD6CF700-E66A-49B2-BE10-BFD28701E3F1}" presName="connTx" presStyleLbl="parChTrans1D2" presStyleIdx="1" presStyleCnt="4"/>
      <dgm:spPr/>
      <dgm:t>
        <a:bodyPr/>
        <a:lstStyle/>
        <a:p>
          <a:endParaRPr lang="en-MY"/>
        </a:p>
      </dgm:t>
    </dgm:pt>
    <dgm:pt modelId="{D14B3CAD-1AE4-40B5-B9FA-66E6F4AD5619}" type="pres">
      <dgm:prSet presAssocID="{89468D10-0C12-4015-8450-BB702883D697}" presName="root2" presStyleCnt="0"/>
      <dgm:spPr/>
      <dgm:t>
        <a:bodyPr/>
        <a:lstStyle/>
        <a:p>
          <a:endParaRPr lang="en-MY"/>
        </a:p>
      </dgm:t>
    </dgm:pt>
    <dgm:pt modelId="{3E1DB4C5-92B3-4B6E-9FEF-B4BFD233DBD4}" type="pres">
      <dgm:prSet presAssocID="{89468D10-0C12-4015-8450-BB702883D697}" presName="LevelTwoTextNode" presStyleLbl="node2" presStyleIdx="1" presStyleCnt="4" custScaleX="15846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760DD3D-307A-4623-B061-A03B00210195}" type="pres">
      <dgm:prSet presAssocID="{89468D10-0C12-4015-8450-BB702883D697}" presName="level3hierChild" presStyleCnt="0"/>
      <dgm:spPr/>
      <dgm:t>
        <a:bodyPr/>
        <a:lstStyle/>
        <a:p>
          <a:endParaRPr lang="en-MY"/>
        </a:p>
      </dgm:t>
    </dgm:pt>
    <dgm:pt modelId="{EDA524AD-FED3-40EF-BF45-E7EDD937BCAF}" type="pres">
      <dgm:prSet presAssocID="{B11D2B94-25FF-48F6-855A-D8FE91D833A4}" presName="conn2-1" presStyleLbl="parChTrans1D2" presStyleIdx="2" presStyleCnt="4"/>
      <dgm:spPr/>
      <dgm:t>
        <a:bodyPr/>
        <a:lstStyle/>
        <a:p>
          <a:endParaRPr lang="en-MY"/>
        </a:p>
      </dgm:t>
    </dgm:pt>
    <dgm:pt modelId="{F9903C1A-E992-4F46-BCBB-C02784391E7D}" type="pres">
      <dgm:prSet presAssocID="{B11D2B94-25FF-48F6-855A-D8FE91D833A4}" presName="connTx" presStyleLbl="parChTrans1D2" presStyleIdx="2" presStyleCnt="4"/>
      <dgm:spPr/>
      <dgm:t>
        <a:bodyPr/>
        <a:lstStyle/>
        <a:p>
          <a:endParaRPr lang="en-MY"/>
        </a:p>
      </dgm:t>
    </dgm:pt>
    <dgm:pt modelId="{7FE8D151-107F-4805-A7E2-FFA47EFE1408}" type="pres">
      <dgm:prSet presAssocID="{5CFD37B4-779A-4541-978F-36D43054E3A4}" presName="root2" presStyleCnt="0"/>
      <dgm:spPr/>
      <dgm:t>
        <a:bodyPr/>
        <a:lstStyle/>
        <a:p>
          <a:endParaRPr lang="en-MY"/>
        </a:p>
      </dgm:t>
    </dgm:pt>
    <dgm:pt modelId="{DA11FCA2-06AA-43ED-9A97-1A397229F426}" type="pres">
      <dgm:prSet presAssocID="{5CFD37B4-779A-4541-978F-36D43054E3A4}" presName="LevelTwoTextNode" presStyleLbl="node2" presStyleIdx="2" presStyleCnt="4" custScaleX="15779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CC24D83-5F86-4DAE-B2E5-9FCCC3B670BC}" type="pres">
      <dgm:prSet presAssocID="{5CFD37B4-779A-4541-978F-36D43054E3A4}" presName="level3hierChild" presStyleCnt="0"/>
      <dgm:spPr/>
      <dgm:t>
        <a:bodyPr/>
        <a:lstStyle/>
        <a:p>
          <a:endParaRPr lang="en-MY"/>
        </a:p>
      </dgm:t>
    </dgm:pt>
    <dgm:pt modelId="{AEB08DE1-1B2B-41A4-92BC-D197EED523BD}" type="pres">
      <dgm:prSet presAssocID="{BF3B3B80-F7DD-492C-974B-4750E5D5336C}" presName="conn2-1" presStyleLbl="parChTrans1D2" presStyleIdx="3" presStyleCnt="4"/>
      <dgm:spPr/>
      <dgm:t>
        <a:bodyPr/>
        <a:lstStyle/>
        <a:p>
          <a:endParaRPr lang="en-MY"/>
        </a:p>
      </dgm:t>
    </dgm:pt>
    <dgm:pt modelId="{79578BF7-FFAA-4192-A500-A4F3CA148CEA}" type="pres">
      <dgm:prSet presAssocID="{BF3B3B80-F7DD-492C-974B-4750E5D5336C}" presName="connTx" presStyleLbl="parChTrans1D2" presStyleIdx="3" presStyleCnt="4"/>
      <dgm:spPr/>
      <dgm:t>
        <a:bodyPr/>
        <a:lstStyle/>
        <a:p>
          <a:endParaRPr lang="en-MY"/>
        </a:p>
      </dgm:t>
    </dgm:pt>
    <dgm:pt modelId="{D567F801-2CB7-498C-9DEF-FB02DA4BAC4F}" type="pres">
      <dgm:prSet presAssocID="{C6C628D2-24CC-4176-ADA8-03E8E33829FE}" presName="root2" presStyleCnt="0"/>
      <dgm:spPr/>
      <dgm:t>
        <a:bodyPr/>
        <a:lstStyle/>
        <a:p>
          <a:endParaRPr lang="en-MY"/>
        </a:p>
      </dgm:t>
    </dgm:pt>
    <dgm:pt modelId="{FECE89D8-788D-421B-A383-8F4A1FDC7209}" type="pres">
      <dgm:prSet presAssocID="{C6C628D2-24CC-4176-ADA8-03E8E33829FE}" presName="LevelTwoTextNode" presStyleLbl="node2" presStyleIdx="3" presStyleCnt="4" custScaleX="15774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B5F50CD-47FB-4652-805B-5247D64ACF78}" type="pres">
      <dgm:prSet presAssocID="{C6C628D2-24CC-4176-ADA8-03E8E33829FE}" presName="level3hierChild" presStyleCnt="0"/>
      <dgm:spPr/>
      <dgm:t>
        <a:bodyPr/>
        <a:lstStyle/>
        <a:p>
          <a:endParaRPr lang="en-MY"/>
        </a:p>
      </dgm:t>
    </dgm:pt>
  </dgm:ptLst>
  <dgm:cxnLst>
    <dgm:cxn modelId="{1C07FFEE-AFA3-4DFE-A343-142D75E718DB}" srcId="{992AE721-DF51-473D-A3AA-9EE4FD57BE71}" destId="{5CFD37B4-779A-4541-978F-36D43054E3A4}" srcOrd="2" destOrd="0" parTransId="{B11D2B94-25FF-48F6-855A-D8FE91D833A4}" sibTransId="{F27C3A50-F84D-482C-8D75-8FBFBA351F9E}"/>
    <dgm:cxn modelId="{8F662845-B240-40D6-8958-74E3596931A7}" type="presOf" srcId="{5CFD37B4-779A-4541-978F-36D43054E3A4}" destId="{DA11FCA2-06AA-43ED-9A97-1A397229F426}" srcOrd="0" destOrd="0" presId="urn:microsoft.com/office/officeart/2005/8/layout/hierarchy2"/>
    <dgm:cxn modelId="{DDFEFD1A-341F-4D25-88C3-EFA94D78B023}" type="presOf" srcId="{6C91724F-E230-4467-818C-FFCCAC18481A}" destId="{FCBC4345-188D-4E5D-A9D3-ABA30A22C3CD}" srcOrd="1" destOrd="0" presId="urn:microsoft.com/office/officeart/2005/8/layout/hierarchy2"/>
    <dgm:cxn modelId="{4A10F7F5-8376-4DB4-B732-5382D10A8CE0}" type="presOf" srcId="{C6C628D2-24CC-4176-ADA8-03E8E33829FE}" destId="{FECE89D8-788D-421B-A383-8F4A1FDC7209}" srcOrd="0" destOrd="0" presId="urn:microsoft.com/office/officeart/2005/8/layout/hierarchy2"/>
    <dgm:cxn modelId="{B365CC5D-8FB9-42D6-B676-134812B13403}" type="presOf" srcId="{BF3B3B80-F7DD-492C-974B-4750E5D5336C}" destId="{79578BF7-FFAA-4192-A500-A4F3CA148CEA}" srcOrd="1" destOrd="0" presId="urn:microsoft.com/office/officeart/2005/8/layout/hierarchy2"/>
    <dgm:cxn modelId="{22549146-A2CD-447F-A694-5BFB459AA5CD}" type="presOf" srcId="{B11D2B94-25FF-48F6-855A-D8FE91D833A4}" destId="{F9903C1A-E992-4F46-BCBB-C02784391E7D}" srcOrd="1" destOrd="0" presId="urn:microsoft.com/office/officeart/2005/8/layout/hierarchy2"/>
    <dgm:cxn modelId="{F153B72E-1E86-4BBD-8199-A0CF71BBC261}" type="presOf" srcId="{BF3B3B80-F7DD-492C-974B-4750E5D5336C}" destId="{AEB08DE1-1B2B-41A4-92BC-D197EED523BD}" srcOrd="0" destOrd="0" presId="urn:microsoft.com/office/officeart/2005/8/layout/hierarchy2"/>
    <dgm:cxn modelId="{28A0D58E-AA85-42F8-A8DA-606DF511764C}" type="presOf" srcId="{89468D10-0C12-4015-8450-BB702883D697}" destId="{3E1DB4C5-92B3-4B6E-9FEF-B4BFD233DBD4}" srcOrd="0" destOrd="0" presId="urn:microsoft.com/office/officeart/2005/8/layout/hierarchy2"/>
    <dgm:cxn modelId="{6005E548-D6DA-4496-ADBA-86865DB2136F}" type="presOf" srcId="{B11D2B94-25FF-48F6-855A-D8FE91D833A4}" destId="{EDA524AD-FED3-40EF-BF45-E7EDD937BCAF}" srcOrd="0" destOrd="0" presId="urn:microsoft.com/office/officeart/2005/8/layout/hierarchy2"/>
    <dgm:cxn modelId="{CF0BE361-0AD3-4EAC-A37D-D9E2466037FF}" type="presOf" srcId="{3CC95EC6-B934-4F0E-8BDB-E0A690C7082B}" destId="{40616C9A-CCF0-4B0C-8F34-3BABD582A6D2}" srcOrd="0" destOrd="0" presId="urn:microsoft.com/office/officeart/2005/8/layout/hierarchy2"/>
    <dgm:cxn modelId="{EE97C4E1-5871-418E-8D77-46DB605EB4B1}" type="presOf" srcId="{992AE721-DF51-473D-A3AA-9EE4FD57BE71}" destId="{DFD8B351-959D-49DA-B13B-22D5886BB0F9}" srcOrd="0" destOrd="0" presId="urn:microsoft.com/office/officeart/2005/8/layout/hierarchy2"/>
    <dgm:cxn modelId="{82FB6038-5823-452F-90AB-CFDA7E9C3652}" srcId="{992AE721-DF51-473D-A3AA-9EE4FD57BE71}" destId="{89468D10-0C12-4015-8450-BB702883D697}" srcOrd="1" destOrd="0" parTransId="{DD6CF700-E66A-49B2-BE10-BFD28701E3F1}" sibTransId="{54B5D6C6-B669-4C29-A94E-D59BDC634F48}"/>
    <dgm:cxn modelId="{275339FD-2C94-417A-9A7F-97A2E6383D65}" type="presOf" srcId="{DD6CF700-E66A-49B2-BE10-BFD28701E3F1}" destId="{42955A99-FC97-45DA-851F-2FF015222322}" srcOrd="1" destOrd="0" presId="urn:microsoft.com/office/officeart/2005/8/layout/hierarchy2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B1067B55-E24A-4286-AA83-465242FAC5C6}" srcId="{992AE721-DF51-473D-A3AA-9EE4FD57BE71}" destId="{C6C628D2-24CC-4176-ADA8-03E8E33829FE}" srcOrd="3" destOrd="0" parTransId="{BF3B3B80-F7DD-492C-974B-4750E5D5336C}" sibTransId="{764B4529-54A8-4A18-A714-35E3A65FD9C6}"/>
    <dgm:cxn modelId="{634D9621-1B86-4227-B16E-F78B196BFC31}" type="presOf" srcId="{2C125FE2-A1B3-487C-AECD-47F877DD973A}" destId="{D929E877-5AB2-4547-9294-442DA05AA364}" srcOrd="0" destOrd="0" presId="urn:microsoft.com/office/officeart/2005/8/layout/hierarchy2"/>
    <dgm:cxn modelId="{9C764BC9-D9F9-465B-ABF3-D4D6B761852C}" srcId="{992AE721-DF51-473D-A3AA-9EE4FD57BE71}" destId="{3CC95EC6-B934-4F0E-8BDB-E0A690C7082B}" srcOrd="0" destOrd="0" parTransId="{6C91724F-E230-4467-818C-FFCCAC18481A}" sibTransId="{A2EFED2E-83E3-4CF0-895A-27015251DDE4}"/>
    <dgm:cxn modelId="{3478E438-EDC6-46E1-B2F4-D2D46BF09E03}" type="presOf" srcId="{DD6CF700-E66A-49B2-BE10-BFD28701E3F1}" destId="{390B9F7C-8E7B-4ECA-96FE-B080C35BB77C}" srcOrd="0" destOrd="0" presId="urn:microsoft.com/office/officeart/2005/8/layout/hierarchy2"/>
    <dgm:cxn modelId="{86455119-E533-46A0-A82D-9A46F813692F}" type="presOf" srcId="{6C91724F-E230-4467-818C-FFCCAC18481A}" destId="{0419038E-3828-42DB-B771-5A43E08D172D}" srcOrd="0" destOrd="0" presId="urn:microsoft.com/office/officeart/2005/8/layout/hierarchy2"/>
    <dgm:cxn modelId="{32F89505-E13C-4E6F-8A14-D807ED45FEA4}" type="presParOf" srcId="{D929E877-5AB2-4547-9294-442DA05AA364}" destId="{6CEFB940-E2B3-481A-AC53-8A16A15F000C}" srcOrd="0" destOrd="0" presId="urn:microsoft.com/office/officeart/2005/8/layout/hierarchy2"/>
    <dgm:cxn modelId="{8FFDCCDC-4E5B-466E-899C-4C2D85016107}" type="presParOf" srcId="{6CEFB940-E2B3-481A-AC53-8A16A15F000C}" destId="{DFD8B351-959D-49DA-B13B-22D5886BB0F9}" srcOrd="0" destOrd="0" presId="urn:microsoft.com/office/officeart/2005/8/layout/hierarchy2"/>
    <dgm:cxn modelId="{F166D14D-1C3A-439D-B127-3E614837F967}" type="presParOf" srcId="{6CEFB940-E2B3-481A-AC53-8A16A15F000C}" destId="{E7391DB6-2D70-467A-AED4-A7A081224777}" srcOrd="1" destOrd="0" presId="urn:microsoft.com/office/officeart/2005/8/layout/hierarchy2"/>
    <dgm:cxn modelId="{899B4E86-B1F5-4BA0-A62C-FABD2B738D15}" type="presParOf" srcId="{E7391DB6-2D70-467A-AED4-A7A081224777}" destId="{0419038E-3828-42DB-B771-5A43E08D172D}" srcOrd="0" destOrd="0" presId="urn:microsoft.com/office/officeart/2005/8/layout/hierarchy2"/>
    <dgm:cxn modelId="{020D1C03-CD04-4765-9317-BD2F384FA54C}" type="presParOf" srcId="{0419038E-3828-42DB-B771-5A43E08D172D}" destId="{FCBC4345-188D-4E5D-A9D3-ABA30A22C3CD}" srcOrd="0" destOrd="0" presId="urn:microsoft.com/office/officeart/2005/8/layout/hierarchy2"/>
    <dgm:cxn modelId="{E91A3872-06A1-4227-9915-EED7FC550B69}" type="presParOf" srcId="{E7391DB6-2D70-467A-AED4-A7A081224777}" destId="{6A54BA45-499A-4F03-8604-B40822960A0D}" srcOrd="1" destOrd="0" presId="urn:microsoft.com/office/officeart/2005/8/layout/hierarchy2"/>
    <dgm:cxn modelId="{2B31BC39-A755-4474-BBEE-FE0DE4671E7D}" type="presParOf" srcId="{6A54BA45-499A-4F03-8604-B40822960A0D}" destId="{40616C9A-CCF0-4B0C-8F34-3BABD582A6D2}" srcOrd="0" destOrd="0" presId="urn:microsoft.com/office/officeart/2005/8/layout/hierarchy2"/>
    <dgm:cxn modelId="{5641D2D3-BDB1-4E2F-89A3-DF243A078FD8}" type="presParOf" srcId="{6A54BA45-499A-4F03-8604-B40822960A0D}" destId="{062CF601-2776-406B-B853-8CDE73386048}" srcOrd="1" destOrd="0" presId="urn:microsoft.com/office/officeart/2005/8/layout/hierarchy2"/>
    <dgm:cxn modelId="{3D3F9626-7082-45FD-841D-A95ED9992D7D}" type="presParOf" srcId="{E7391DB6-2D70-467A-AED4-A7A081224777}" destId="{390B9F7C-8E7B-4ECA-96FE-B080C35BB77C}" srcOrd="2" destOrd="0" presId="urn:microsoft.com/office/officeart/2005/8/layout/hierarchy2"/>
    <dgm:cxn modelId="{114C9066-BDD2-4ABB-8633-16A4B41A28B6}" type="presParOf" srcId="{390B9F7C-8E7B-4ECA-96FE-B080C35BB77C}" destId="{42955A99-FC97-45DA-851F-2FF015222322}" srcOrd="0" destOrd="0" presId="urn:microsoft.com/office/officeart/2005/8/layout/hierarchy2"/>
    <dgm:cxn modelId="{9709BBC7-F1C7-47B7-B596-0862D153240A}" type="presParOf" srcId="{E7391DB6-2D70-467A-AED4-A7A081224777}" destId="{D14B3CAD-1AE4-40B5-B9FA-66E6F4AD5619}" srcOrd="3" destOrd="0" presId="urn:microsoft.com/office/officeart/2005/8/layout/hierarchy2"/>
    <dgm:cxn modelId="{39846A6B-F6F9-4DFC-B00D-35919A1416CB}" type="presParOf" srcId="{D14B3CAD-1AE4-40B5-B9FA-66E6F4AD5619}" destId="{3E1DB4C5-92B3-4B6E-9FEF-B4BFD233DBD4}" srcOrd="0" destOrd="0" presId="urn:microsoft.com/office/officeart/2005/8/layout/hierarchy2"/>
    <dgm:cxn modelId="{770F9882-6C02-425C-8B10-517F25775B17}" type="presParOf" srcId="{D14B3CAD-1AE4-40B5-B9FA-66E6F4AD5619}" destId="{7760DD3D-307A-4623-B061-A03B00210195}" srcOrd="1" destOrd="0" presId="urn:microsoft.com/office/officeart/2005/8/layout/hierarchy2"/>
    <dgm:cxn modelId="{7EE8D202-67BF-469F-B636-C3CCB5A9D3E4}" type="presParOf" srcId="{E7391DB6-2D70-467A-AED4-A7A081224777}" destId="{EDA524AD-FED3-40EF-BF45-E7EDD937BCAF}" srcOrd="4" destOrd="0" presId="urn:microsoft.com/office/officeart/2005/8/layout/hierarchy2"/>
    <dgm:cxn modelId="{EC70984D-4CCE-4296-86F9-CE67E1125DD8}" type="presParOf" srcId="{EDA524AD-FED3-40EF-BF45-E7EDD937BCAF}" destId="{F9903C1A-E992-4F46-BCBB-C02784391E7D}" srcOrd="0" destOrd="0" presId="urn:microsoft.com/office/officeart/2005/8/layout/hierarchy2"/>
    <dgm:cxn modelId="{253BEFFC-447D-4EBF-9265-EDCDA97A3BEA}" type="presParOf" srcId="{E7391DB6-2D70-467A-AED4-A7A081224777}" destId="{7FE8D151-107F-4805-A7E2-FFA47EFE1408}" srcOrd="5" destOrd="0" presId="urn:microsoft.com/office/officeart/2005/8/layout/hierarchy2"/>
    <dgm:cxn modelId="{1AB5A855-305E-4FE8-B5E4-B86EE633D0DE}" type="presParOf" srcId="{7FE8D151-107F-4805-A7E2-FFA47EFE1408}" destId="{DA11FCA2-06AA-43ED-9A97-1A397229F426}" srcOrd="0" destOrd="0" presId="urn:microsoft.com/office/officeart/2005/8/layout/hierarchy2"/>
    <dgm:cxn modelId="{5A3BF2C6-6AE5-4964-9A1B-FAF108749CD7}" type="presParOf" srcId="{7FE8D151-107F-4805-A7E2-FFA47EFE1408}" destId="{ACC24D83-5F86-4DAE-B2E5-9FCCC3B670BC}" srcOrd="1" destOrd="0" presId="urn:microsoft.com/office/officeart/2005/8/layout/hierarchy2"/>
    <dgm:cxn modelId="{B664867E-389B-44A1-A14A-EB30BAF13807}" type="presParOf" srcId="{E7391DB6-2D70-467A-AED4-A7A081224777}" destId="{AEB08DE1-1B2B-41A4-92BC-D197EED523BD}" srcOrd="6" destOrd="0" presId="urn:microsoft.com/office/officeart/2005/8/layout/hierarchy2"/>
    <dgm:cxn modelId="{5AA6BB90-32BC-49F1-8385-47C59F1DBF59}" type="presParOf" srcId="{AEB08DE1-1B2B-41A4-92BC-D197EED523BD}" destId="{79578BF7-FFAA-4192-A500-A4F3CA148CEA}" srcOrd="0" destOrd="0" presId="urn:microsoft.com/office/officeart/2005/8/layout/hierarchy2"/>
    <dgm:cxn modelId="{2817FC9A-195B-4F0F-948B-8A05153BC7E7}" type="presParOf" srcId="{E7391DB6-2D70-467A-AED4-A7A081224777}" destId="{D567F801-2CB7-498C-9DEF-FB02DA4BAC4F}" srcOrd="7" destOrd="0" presId="urn:microsoft.com/office/officeart/2005/8/layout/hierarchy2"/>
    <dgm:cxn modelId="{2A4F4BB9-A717-48E0-8070-A9A4909D0794}" type="presParOf" srcId="{D567F801-2CB7-498C-9DEF-FB02DA4BAC4F}" destId="{FECE89D8-788D-421B-A383-8F4A1FDC7209}" srcOrd="0" destOrd="0" presId="urn:microsoft.com/office/officeart/2005/8/layout/hierarchy2"/>
    <dgm:cxn modelId="{CD6E0977-8C94-4788-AE7A-5B826A8C2E25}" type="presParOf" srcId="{D567F801-2CB7-498C-9DEF-FB02DA4BAC4F}" destId="{2B5F50CD-47FB-4652-805B-5247D64ACF7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hierarchy2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KK GANDA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MUNDAR-MANDIR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/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/>
        </a:p>
      </dgm:t>
    </dgm:pt>
    <dgm:pt modelId="{DBFA4807-8F02-4B84-8471-004E37BE46A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GELAK-GELAK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2EE6BD1E-62C4-4E08-9C4C-6F1976D1044E}" type="parTrans" cxnId="{C76A6BC4-C98B-412D-B839-D86D746E97F6}">
      <dgm:prSet/>
      <dgm:spPr/>
      <dgm:t>
        <a:bodyPr/>
        <a:lstStyle/>
        <a:p>
          <a:endParaRPr lang="en-MY"/>
        </a:p>
      </dgm:t>
    </dgm:pt>
    <dgm:pt modelId="{57EB604B-55E0-48B5-8B76-A06A7D143A9C}" type="sibTrans" cxnId="{C76A6BC4-C98B-412D-B839-D86D746E97F6}">
      <dgm:prSet/>
      <dgm:spPr/>
      <dgm:t>
        <a:bodyPr/>
        <a:lstStyle/>
        <a:p>
          <a:endParaRPr lang="en-MY"/>
        </a:p>
      </dgm:t>
    </dgm:pt>
    <dgm:pt modelId="{54BFFF15-DF8C-4A4B-833D-F5CDBDD80FDC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BOLAK-BALIK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4A694121-6985-49CF-A61F-CA2F8CB5FCAD}" type="parTrans" cxnId="{592A7496-8672-480C-A6CC-8F7A7C8A1CA6}">
      <dgm:prSet/>
      <dgm:spPr/>
      <dgm:t>
        <a:bodyPr/>
        <a:lstStyle/>
        <a:p>
          <a:endParaRPr lang="en-MY"/>
        </a:p>
      </dgm:t>
    </dgm:pt>
    <dgm:pt modelId="{1B009B13-C9A0-4E12-BBE3-A4306BAA33DA}" type="sibTrans" cxnId="{592A7496-8672-480C-A6CC-8F7A7C8A1CA6}">
      <dgm:prSet/>
      <dgm:spPr/>
      <dgm:t>
        <a:bodyPr/>
        <a:lstStyle/>
        <a:p>
          <a:endParaRPr lang="en-MY"/>
        </a:p>
      </dgm:t>
    </dgm:pt>
    <dgm:pt modelId="{60E5ABDC-2B84-443E-BD2D-4851D90E3F04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LARI-LARI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FEA9697A-7F3C-427E-823C-608C6602783D}" type="parTrans" cxnId="{7CF52440-BE59-4A61-B731-8F0BEF0ADB9B}">
      <dgm:prSet/>
      <dgm:spPr/>
      <dgm:t>
        <a:bodyPr/>
        <a:lstStyle/>
        <a:p>
          <a:endParaRPr lang="en-MY"/>
        </a:p>
      </dgm:t>
    </dgm:pt>
    <dgm:pt modelId="{71ED2962-9631-4544-83EA-7DF075DA8D70}" type="sibTrans" cxnId="{7CF52440-BE59-4A61-B731-8F0BEF0ADB9B}">
      <dgm:prSet/>
      <dgm:spPr/>
      <dgm:t>
        <a:bodyPr/>
        <a:lstStyle/>
        <a:p>
          <a:endParaRPr lang="en-MY"/>
        </a:p>
      </dgm:t>
    </dgm:pt>
    <dgm:pt modelId="{D929E877-5AB2-4547-9294-442DA05AA364}" type="pres">
      <dgm:prSet presAssocID="{2C125FE2-A1B3-487C-AECD-47F877DD97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CEFB940-E2B3-481A-AC53-8A16A15F000C}" type="pres">
      <dgm:prSet presAssocID="{992AE721-DF51-473D-A3AA-9EE4FD57BE71}" presName="root1" presStyleCnt="0"/>
      <dgm:spPr/>
      <dgm:t>
        <a:bodyPr/>
        <a:lstStyle/>
        <a:p>
          <a:endParaRPr lang="en-MY"/>
        </a:p>
      </dgm:t>
    </dgm:pt>
    <dgm:pt modelId="{DFD8B351-959D-49DA-B13B-22D5886BB0F9}" type="pres">
      <dgm:prSet presAssocID="{992AE721-DF51-473D-A3AA-9EE4FD57BE71}" presName="LevelOneTextNode" presStyleLbl="node0" presStyleIdx="0" presStyleCnt="1" custScaleX="2133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391DB6-2D70-467A-AED4-A7A081224777}" type="pres">
      <dgm:prSet presAssocID="{992AE721-DF51-473D-A3AA-9EE4FD57BE71}" presName="level2hierChild" presStyleCnt="0"/>
      <dgm:spPr/>
      <dgm:t>
        <a:bodyPr/>
        <a:lstStyle/>
        <a:p>
          <a:endParaRPr lang="en-MY"/>
        </a:p>
      </dgm:t>
    </dgm:pt>
    <dgm:pt modelId="{0419038E-3828-42DB-B771-5A43E08D172D}" type="pres">
      <dgm:prSet presAssocID="{6C91724F-E230-4467-818C-FFCCAC18481A}" presName="conn2-1" presStyleLbl="parChTrans1D2" presStyleIdx="0" presStyleCnt="4"/>
      <dgm:spPr/>
      <dgm:t>
        <a:bodyPr/>
        <a:lstStyle/>
        <a:p>
          <a:endParaRPr lang="en-MY"/>
        </a:p>
      </dgm:t>
    </dgm:pt>
    <dgm:pt modelId="{FCBC4345-188D-4E5D-A9D3-ABA30A22C3CD}" type="pres">
      <dgm:prSet presAssocID="{6C91724F-E230-4467-818C-FFCCAC18481A}" presName="connTx" presStyleLbl="parChTrans1D2" presStyleIdx="0" presStyleCnt="4"/>
      <dgm:spPr/>
      <dgm:t>
        <a:bodyPr/>
        <a:lstStyle/>
        <a:p>
          <a:endParaRPr lang="en-MY"/>
        </a:p>
      </dgm:t>
    </dgm:pt>
    <dgm:pt modelId="{6A54BA45-499A-4F03-8604-B40822960A0D}" type="pres">
      <dgm:prSet presAssocID="{3CC95EC6-B934-4F0E-8BDB-E0A690C7082B}" presName="root2" presStyleCnt="0"/>
      <dgm:spPr/>
      <dgm:t>
        <a:bodyPr/>
        <a:lstStyle/>
        <a:p>
          <a:endParaRPr lang="en-MY"/>
        </a:p>
      </dgm:t>
    </dgm:pt>
    <dgm:pt modelId="{40616C9A-CCF0-4B0C-8F34-3BABD582A6D2}" type="pres">
      <dgm:prSet presAssocID="{3CC95EC6-B934-4F0E-8BDB-E0A690C7082B}" presName="LevelTwoTextNode" presStyleLbl="node2" presStyleIdx="0" presStyleCnt="4" custScaleX="21090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62CF601-2776-406B-B853-8CDE73386048}" type="pres">
      <dgm:prSet presAssocID="{3CC95EC6-B934-4F0E-8BDB-E0A690C7082B}" presName="level3hierChild" presStyleCnt="0"/>
      <dgm:spPr/>
      <dgm:t>
        <a:bodyPr/>
        <a:lstStyle/>
        <a:p>
          <a:endParaRPr lang="en-MY"/>
        </a:p>
      </dgm:t>
    </dgm:pt>
    <dgm:pt modelId="{3CCB1D21-D41D-408A-8BC4-BF592F7CBFCE}" type="pres">
      <dgm:prSet presAssocID="{2EE6BD1E-62C4-4E08-9C4C-6F1976D1044E}" presName="conn2-1" presStyleLbl="parChTrans1D2" presStyleIdx="1" presStyleCnt="4"/>
      <dgm:spPr/>
      <dgm:t>
        <a:bodyPr/>
        <a:lstStyle/>
        <a:p>
          <a:endParaRPr lang="en-MY"/>
        </a:p>
      </dgm:t>
    </dgm:pt>
    <dgm:pt modelId="{BC809C33-D339-4954-B865-41F326097FE0}" type="pres">
      <dgm:prSet presAssocID="{2EE6BD1E-62C4-4E08-9C4C-6F1976D1044E}" presName="connTx" presStyleLbl="parChTrans1D2" presStyleIdx="1" presStyleCnt="4"/>
      <dgm:spPr/>
      <dgm:t>
        <a:bodyPr/>
        <a:lstStyle/>
        <a:p>
          <a:endParaRPr lang="en-MY"/>
        </a:p>
      </dgm:t>
    </dgm:pt>
    <dgm:pt modelId="{8BB1EFF0-47BA-4A1D-A2ED-FA236DCE2F1A}" type="pres">
      <dgm:prSet presAssocID="{DBFA4807-8F02-4B84-8471-004E37BE46A1}" presName="root2" presStyleCnt="0"/>
      <dgm:spPr/>
      <dgm:t>
        <a:bodyPr/>
        <a:lstStyle/>
        <a:p>
          <a:endParaRPr lang="en-MY"/>
        </a:p>
      </dgm:t>
    </dgm:pt>
    <dgm:pt modelId="{EC77BF84-3C34-4821-8D50-A8D1F1689AA4}" type="pres">
      <dgm:prSet presAssocID="{DBFA4807-8F02-4B84-8471-004E37BE46A1}" presName="LevelTwoTextNode" presStyleLbl="node2" presStyleIdx="1" presStyleCnt="4" custScaleX="21434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DB3A21A-AF99-4B9E-BDC7-351704F1BC58}" type="pres">
      <dgm:prSet presAssocID="{DBFA4807-8F02-4B84-8471-004E37BE46A1}" presName="level3hierChild" presStyleCnt="0"/>
      <dgm:spPr/>
      <dgm:t>
        <a:bodyPr/>
        <a:lstStyle/>
        <a:p>
          <a:endParaRPr lang="en-MY"/>
        </a:p>
      </dgm:t>
    </dgm:pt>
    <dgm:pt modelId="{FA6E8A56-1275-4B5D-85E4-02F672994333}" type="pres">
      <dgm:prSet presAssocID="{4A694121-6985-49CF-A61F-CA2F8CB5FCAD}" presName="conn2-1" presStyleLbl="parChTrans1D2" presStyleIdx="2" presStyleCnt="4"/>
      <dgm:spPr/>
      <dgm:t>
        <a:bodyPr/>
        <a:lstStyle/>
        <a:p>
          <a:endParaRPr lang="en-MY"/>
        </a:p>
      </dgm:t>
    </dgm:pt>
    <dgm:pt modelId="{2E69E8E4-1D9D-470D-B16D-ECCF34B63AAA}" type="pres">
      <dgm:prSet presAssocID="{4A694121-6985-49CF-A61F-CA2F8CB5FCAD}" presName="connTx" presStyleLbl="parChTrans1D2" presStyleIdx="2" presStyleCnt="4"/>
      <dgm:spPr/>
      <dgm:t>
        <a:bodyPr/>
        <a:lstStyle/>
        <a:p>
          <a:endParaRPr lang="en-MY"/>
        </a:p>
      </dgm:t>
    </dgm:pt>
    <dgm:pt modelId="{9F7FDDE6-B11B-4144-A32A-DF08787C6F58}" type="pres">
      <dgm:prSet presAssocID="{54BFFF15-DF8C-4A4B-833D-F5CDBDD80FDC}" presName="root2" presStyleCnt="0"/>
      <dgm:spPr/>
      <dgm:t>
        <a:bodyPr/>
        <a:lstStyle/>
        <a:p>
          <a:endParaRPr lang="en-MY"/>
        </a:p>
      </dgm:t>
    </dgm:pt>
    <dgm:pt modelId="{360B8889-0DF3-4325-A1DD-3AD18380F9C9}" type="pres">
      <dgm:prSet presAssocID="{54BFFF15-DF8C-4A4B-833D-F5CDBDD80FDC}" presName="LevelTwoTextNode" presStyleLbl="node2" presStyleIdx="2" presStyleCnt="4" custScaleX="21347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594B359-7FC4-4F0B-AD0B-F41659BB6DBE}" type="pres">
      <dgm:prSet presAssocID="{54BFFF15-DF8C-4A4B-833D-F5CDBDD80FDC}" presName="level3hierChild" presStyleCnt="0"/>
      <dgm:spPr/>
      <dgm:t>
        <a:bodyPr/>
        <a:lstStyle/>
        <a:p>
          <a:endParaRPr lang="en-MY"/>
        </a:p>
      </dgm:t>
    </dgm:pt>
    <dgm:pt modelId="{8D6CF685-EBAA-4FA5-A1BE-0459F01BFD12}" type="pres">
      <dgm:prSet presAssocID="{FEA9697A-7F3C-427E-823C-608C6602783D}" presName="conn2-1" presStyleLbl="parChTrans1D2" presStyleIdx="3" presStyleCnt="4"/>
      <dgm:spPr/>
      <dgm:t>
        <a:bodyPr/>
        <a:lstStyle/>
        <a:p>
          <a:endParaRPr lang="en-MY"/>
        </a:p>
      </dgm:t>
    </dgm:pt>
    <dgm:pt modelId="{2BA0F7AD-D764-420E-BB9E-F974660D8AE1}" type="pres">
      <dgm:prSet presAssocID="{FEA9697A-7F3C-427E-823C-608C6602783D}" presName="connTx" presStyleLbl="parChTrans1D2" presStyleIdx="3" presStyleCnt="4"/>
      <dgm:spPr/>
      <dgm:t>
        <a:bodyPr/>
        <a:lstStyle/>
        <a:p>
          <a:endParaRPr lang="en-MY"/>
        </a:p>
      </dgm:t>
    </dgm:pt>
    <dgm:pt modelId="{C4EEA8F1-6684-4F3F-8C8B-D3E598F58D15}" type="pres">
      <dgm:prSet presAssocID="{60E5ABDC-2B84-443E-BD2D-4851D90E3F04}" presName="root2" presStyleCnt="0"/>
      <dgm:spPr/>
      <dgm:t>
        <a:bodyPr/>
        <a:lstStyle/>
        <a:p>
          <a:endParaRPr lang="en-MY"/>
        </a:p>
      </dgm:t>
    </dgm:pt>
    <dgm:pt modelId="{FEF24FB5-FBF7-40A3-AE92-62B4C5345FAA}" type="pres">
      <dgm:prSet presAssocID="{60E5ABDC-2B84-443E-BD2D-4851D90E3F04}" presName="LevelTwoTextNode" presStyleLbl="node2" presStyleIdx="3" presStyleCnt="4" custScaleX="21584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200375B-124E-4C9C-8C3B-2A218EB7D6E3}" type="pres">
      <dgm:prSet presAssocID="{60E5ABDC-2B84-443E-BD2D-4851D90E3F04}" presName="level3hierChild" presStyleCnt="0"/>
      <dgm:spPr/>
      <dgm:t>
        <a:bodyPr/>
        <a:lstStyle/>
        <a:p>
          <a:endParaRPr lang="en-MY"/>
        </a:p>
      </dgm:t>
    </dgm:pt>
  </dgm:ptLst>
  <dgm:cxnLst>
    <dgm:cxn modelId="{C76A6BC4-C98B-412D-B839-D86D746E97F6}" srcId="{992AE721-DF51-473D-A3AA-9EE4FD57BE71}" destId="{DBFA4807-8F02-4B84-8471-004E37BE46A1}" srcOrd="1" destOrd="0" parTransId="{2EE6BD1E-62C4-4E08-9C4C-6F1976D1044E}" sibTransId="{57EB604B-55E0-48B5-8B76-A06A7D143A9C}"/>
    <dgm:cxn modelId="{592A7496-8672-480C-A6CC-8F7A7C8A1CA6}" srcId="{992AE721-DF51-473D-A3AA-9EE4FD57BE71}" destId="{54BFFF15-DF8C-4A4B-833D-F5CDBDD80FDC}" srcOrd="2" destOrd="0" parTransId="{4A694121-6985-49CF-A61F-CA2F8CB5FCAD}" sibTransId="{1B009B13-C9A0-4E12-BBE3-A4306BAA33DA}"/>
    <dgm:cxn modelId="{A9E967C8-1D03-4B41-8BAF-DF60086FF12E}" type="presOf" srcId="{4A694121-6985-49CF-A61F-CA2F8CB5FCAD}" destId="{2E69E8E4-1D9D-470D-B16D-ECCF34B63AAA}" srcOrd="1" destOrd="0" presId="urn:microsoft.com/office/officeart/2005/8/layout/hierarchy2"/>
    <dgm:cxn modelId="{7CF52440-BE59-4A61-B731-8F0BEF0ADB9B}" srcId="{992AE721-DF51-473D-A3AA-9EE4FD57BE71}" destId="{60E5ABDC-2B84-443E-BD2D-4851D90E3F04}" srcOrd="3" destOrd="0" parTransId="{FEA9697A-7F3C-427E-823C-608C6602783D}" sibTransId="{71ED2962-9631-4544-83EA-7DF075DA8D70}"/>
    <dgm:cxn modelId="{20BC493E-9334-4135-A621-2244B2785938}" type="presOf" srcId="{54BFFF15-DF8C-4A4B-833D-F5CDBDD80FDC}" destId="{360B8889-0DF3-4325-A1DD-3AD18380F9C9}" srcOrd="0" destOrd="0" presId="urn:microsoft.com/office/officeart/2005/8/layout/hierarchy2"/>
    <dgm:cxn modelId="{015B9E69-2B0B-4530-9AF0-0A51601BD43E}" type="presOf" srcId="{FEA9697A-7F3C-427E-823C-608C6602783D}" destId="{2BA0F7AD-D764-420E-BB9E-F974660D8AE1}" srcOrd="1" destOrd="0" presId="urn:microsoft.com/office/officeart/2005/8/layout/hierarchy2"/>
    <dgm:cxn modelId="{E46FD2B9-B90C-4FFA-B816-3FD156CD32D6}" type="presOf" srcId="{FEA9697A-7F3C-427E-823C-608C6602783D}" destId="{8D6CF685-EBAA-4FA5-A1BE-0459F01BFD12}" srcOrd="0" destOrd="0" presId="urn:microsoft.com/office/officeart/2005/8/layout/hierarchy2"/>
    <dgm:cxn modelId="{0A929DDE-AE1D-44EA-B63C-41BED5055EA3}" type="presOf" srcId="{3CC95EC6-B934-4F0E-8BDB-E0A690C7082B}" destId="{40616C9A-CCF0-4B0C-8F34-3BABD582A6D2}" srcOrd="0" destOrd="0" presId="urn:microsoft.com/office/officeart/2005/8/layout/hierarchy2"/>
    <dgm:cxn modelId="{12DB36DD-7D18-4F14-8D35-AD97393C93AC}" type="presOf" srcId="{6C91724F-E230-4467-818C-FFCCAC18481A}" destId="{0419038E-3828-42DB-B771-5A43E08D172D}" srcOrd="0" destOrd="0" presId="urn:microsoft.com/office/officeart/2005/8/layout/hierarchy2"/>
    <dgm:cxn modelId="{E29A7281-70AC-4C60-9F6D-58355ADB3B4F}" type="presOf" srcId="{4A694121-6985-49CF-A61F-CA2F8CB5FCAD}" destId="{FA6E8A56-1275-4B5D-85E4-02F672994333}" srcOrd="0" destOrd="0" presId="urn:microsoft.com/office/officeart/2005/8/layout/hierarchy2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43FA7AA9-5A60-4681-AAE4-6364047806C8}" type="presOf" srcId="{6C91724F-E230-4467-818C-FFCCAC18481A}" destId="{FCBC4345-188D-4E5D-A9D3-ABA30A22C3CD}" srcOrd="1" destOrd="0" presId="urn:microsoft.com/office/officeart/2005/8/layout/hierarchy2"/>
    <dgm:cxn modelId="{16F37C5F-D485-48CE-B09A-A096A7FCBC5A}" type="presOf" srcId="{2EE6BD1E-62C4-4E08-9C4C-6F1976D1044E}" destId="{3CCB1D21-D41D-408A-8BC4-BF592F7CBFCE}" srcOrd="0" destOrd="0" presId="urn:microsoft.com/office/officeart/2005/8/layout/hierarchy2"/>
    <dgm:cxn modelId="{3655C74F-AB51-4BC2-8D6D-3FD803C3CEDD}" type="presOf" srcId="{992AE721-DF51-473D-A3AA-9EE4FD57BE71}" destId="{DFD8B351-959D-49DA-B13B-22D5886BB0F9}" srcOrd="0" destOrd="0" presId="urn:microsoft.com/office/officeart/2005/8/layout/hierarchy2"/>
    <dgm:cxn modelId="{9C764BC9-D9F9-465B-ABF3-D4D6B761852C}" srcId="{992AE721-DF51-473D-A3AA-9EE4FD57BE71}" destId="{3CC95EC6-B934-4F0E-8BDB-E0A690C7082B}" srcOrd="0" destOrd="0" parTransId="{6C91724F-E230-4467-818C-FFCCAC18481A}" sibTransId="{A2EFED2E-83E3-4CF0-895A-27015251DDE4}"/>
    <dgm:cxn modelId="{C692A416-124C-4E83-B125-6A12AF51AD0A}" type="presOf" srcId="{60E5ABDC-2B84-443E-BD2D-4851D90E3F04}" destId="{FEF24FB5-FBF7-40A3-AE92-62B4C5345FAA}" srcOrd="0" destOrd="0" presId="urn:microsoft.com/office/officeart/2005/8/layout/hierarchy2"/>
    <dgm:cxn modelId="{88F80B88-7570-4E6E-BED8-F7B7676D96CE}" type="presOf" srcId="{2EE6BD1E-62C4-4E08-9C4C-6F1976D1044E}" destId="{BC809C33-D339-4954-B865-41F326097FE0}" srcOrd="1" destOrd="0" presId="urn:microsoft.com/office/officeart/2005/8/layout/hierarchy2"/>
    <dgm:cxn modelId="{A981675C-FCEE-41BB-BEB1-631E8185111E}" type="presOf" srcId="{2C125FE2-A1B3-487C-AECD-47F877DD973A}" destId="{D929E877-5AB2-4547-9294-442DA05AA364}" srcOrd="0" destOrd="0" presId="urn:microsoft.com/office/officeart/2005/8/layout/hierarchy2"/>
    <dgm:cxn modelId="{E03746DA-7473-4E71-B300-C30065A57A17}" type="presOf" srcId="{DBFA4807-8F02-4B84-8471-004E37BE46A1}" destId="{EC77BF84-3C34-4821-8D50-A8D1F1689AA4}" srcOrd="0" destOrd="0" presId="urn:microsoft.com/office/officeart/2005/8/layout/hierarchy2"/>
    <dgm:cxn modelId="{E87C534F-3352-4D6D-9A5A-476177507172}" type="presParOf" srcId="{D929E877-5AB2-4547-9294-442DA05AA364}" destId="{6CEFB940-E2B3-481A-AC53-8A16A15F000C}" srcOrd="0" destOrd="0" presId="urn:microsoft.com/office/officeart/2005/8/layout/hierarchy2"/>
    <dgm:cxn modelId="{10CD3439-4AEE-4DDB-9110-416D3CE242E5}" type="presParOf" srcId="{6CEFB940-E2B3-481A-AC53-8A16A15F000C}" destId="{DFD8B351-959D-49DA-B13B-22D5886BB0F9}" srcOrd="0" destOrd="0" presId="urn:microsoft.com/office/officeart/2005/8/layout/hierarchy2"/>
    <dgm:cxn modelId="{8002207F-A259-47DD-B0D1-CD45F95DB7DD}" type="presParOf" srcId="{6CEFB940-E2B3-481A-AC53-8A16A15F000C}" destId="{E7391DB6-2D70-467A-AED4-A7A081224777}" srcOrd="1" destOrd="0" presId="urn:microsoft.com/office/officeart/2005/8/layout/hierarchy2"/>
    <dgm:cxn modelId="{C360D0AE-9239-4361-AF05-8480D96CF52F}" type="presParOf" srcId="{E7391DB6-2D70-467A-AED4-A7A081224777}" destId="{0419038E-3828-42DB-B771-5A43E08D172D}" srcOrd="0" destOrd="0" presId="urn:microsoft.com/office/officeart/2005/8/layout/hierarchy2"/>
    <dgm:cxn modelId="{8C289D08-8D05-4DC6-A1CA-6CB80D8ED23A}" type="presParOf" srcId="{0419038E-3828-42DB-B771-5A43E08D172D}" destId="{FCBC4345-188D-4E5D-A9D3-ABA30A22C3CD}" srcOrd="0" destOrd="0" presId="urn:microsoft.com/office/officeart/2005/8/layout/hierarchy2"/>
    <dgm:cxn modelId="{3561EDB2-297F-4442-819E-450AEB0912CE}" type="presParOf" srcId="{E7391DB6-2D70-467A-AED4-A7A081224777}" destId="{6A54BA45-499A-4F03-8604-B40822960A0D}" srcOrd="1" destOrd="0" presId="urn:microsoft.com/office/officeart/2005/8/layout/hierarchy2"/>
    <dgm:cxn modelId="{D5B977B7-A8B6-44D2-BDC0-E7E237142B34}" type="presParOf" srcId="{6A54BA45-499A-4F03-8604-B40822960A0D}" destId="{40616C9A-CCF0-4B0C-8F34-3BABD582A6D2}" srcOrd="0" destOrd="0" presId="urn:microsoft.com/office/officeart/2005/8/layout/hierarchy2"/>
    <dgm:cxn modelId="{76158E3F-6D4E-4CE4-B03A-26B1CE705DF1}" type="presParOf" srcId="{6A54BA45-499A-4F03-8604-B40822960A0D}" destId="{062CF601-2776-406B-B853-8CDE73386048}" srcOrd="1" destOrd="0" presId="urn:microsoft.com/office/officeart/2005/8/layout/hierarchy2"/>
    <dgm:cxn modelId="{E19BC454-5311-4BD3-988C-5C2C8DB07CB6}" type="presParOf" srcId="{E7391DB6-2D70-467A-AED4-A7A081224777}" destId="{3CCB1D21-D41D-408A-8BC4-BF592F7CBFCE}" srcOrd="2" destOrd="0" presId="urn:microsoft.com/office/officeart/2005/8/layout/hierarchy2"/>
    <dgm:cxn modelId="{9288134C-D1DE-4984-9EC3-EED81010479C}" type="presParOf" srcId="{3CCB1D21-D41D-408A-8BC4-BF592F7CBFCE}" destId="{BC809C33-D339-4954-B865-41F326097FE0}" srcOrd="0" destOrd="0" presId="urn:microsoft.com/office/officeart/2005/8/layout/hierarchy2"/>
    <dgm:cxn modelId="{ECAF282E-1193-43BE-95B5-43051245920F}" type="presParOf" srcId="{E7391DB6-2D70-467A-AED4-A7A081224777}" destId="{8BB1EFF0-47BA-4A1D-A2ED-FA236DCE2F1A}" srcOrd="3" destOrd="0" presId="urn:microsoft.com/office/officeart/2005/8/layout/hierarchy2"/>
    <dgm:cxn modelId="{244DB289-3CA1-4219-9EF4-4A1BC359CEBD}" type="presParOf" srcId="{8BB1EFF0-47BA-4A1D-A2ED-FA236DCE2F1A}" destId="{EC77BF84-3C34-4821-8D50-A8D1F1689AA4}" srcOrd="0" destOrd="0" presId="urn:microsoft.com/office/officeart/2005/8/layout/hierarchy2"/>
    <dgm:cxn modelId="{8591F524-F370-4832-97BE-459234CAD24D}" type="presParOf" srcId="{8BB1EFF0-47BA-4A1D-A2ED-FA236DCE2F1A}" destId="{CDB3A21A-AF99-4B9E-BDC7-351704F1BC58}" srcOrd="1" destOrd="0" presId="urn:microsoft.com/office/officeart/2005/8/layout/hierarchy2"/>
    <dgm:cxn modelId="{FFDD8DB1-C01B-433E-99C2-5312823C2009}" type="presParOf" srcId="{E7391DB6-2D70-467A-AED4-A7A081224777}" destId="{FA6E8A56-1275-4B5D-85E4-02F672994333}" srcOrd="4" destOrd="0" presId="urn:microsoft.com/office/officeart/2005/8/layout/hierarchy2"/>
    <dgm:cxn modelId="{04C40FF1-3CD4-4CC2-A91E-01405FD35C4C}" type="presParOf" srcId="{FA6E8A56-1275-4B5D-85E4-02F672994333}" destId="{2E69E8E4-1D9D-470D-B16D-ECCF34B63AAA}" srcOrd="0" destOrd="0" presId="urn:microsoft.com/office/officeart/2005/8/layout/hierarchy2"/>
    <dgm:cxn modelId="{A71A599E-AB18-4944-ACE7-B71D3DABF13A}" type="presParOf" srcId="{E7391DB6-2D70-467A-AED4-A7A081224777}" destId="{9F7FDDE6-B11B-4144-A32A-DF08787C6F58}" srcOrd="5" destOrd="0" presId="urn:microsoft.com/office/officeart/2005/8/layout/hierarchy2"/>
    <dgm:cxn modelId="{29823434-46F6-4DB6-BDCE-114D67FA5C23}" type="presParOf" srcId="{9F7FDDE6-B11B-4144-A32A-DF08787C6F58}" destId="{360B8889-0DF3-4325-A1DD-3AD18380F9C9}" srcOrd="0" destOrd="0" presId="urn:microsoft.com/office/officeart/2005/8/layout/hierarchy2"/>
    <dgm:cxn modelId="{B83AA73A-3961-4897-870A-EFEA686A05C0}" type="presParOf" srcId="{9F7FDDE6-B11B-4144-A32A-DF08787C6F58}" destId="{4594B359-7FC4-4F0B-AD0B-F41659BB6DBE}" srcOrd="1" destOrd="0" presId="urn:microsoft.com/office/officeart/2005/8/layout/hierarchy2"/>
    <dgm:cxn modelId="{C9F49924-C46F-4672-8FFF-E8EB1A3F8559}" type="presParOf" srcId="{E7391DB6-2D70-467A-AED4-A7A081224777}" destId="{8D6CF685-EBAA-4FA5-A1BE-0459F01BFD12}" srcOrd="6" destOrd="0" presId="urn:microsoft.com/office/officeart/2005/8/layout/hierarchy2"/>
    <dgm:cxn modelId="{E1536D17-BBFD-4248-8988-D2275A1E5735}" type="presParOf" srcId="{8D6CF685-EBAA-4FA5-A1BE-0459F01BFD12}" destId="{2BA0F7AD-D764-420E-BB9E-F974660D8AE1}" srcOrd="0" destOrd="0" presId="urn:microsoft.com/office/officeart/2005/8/layout/hierarchy2"/>
    <dgm:cxn modelId="{AA874406-D984-4A70-9EE8-A8B284973045}" type="presParOf" srcId="{E7391DB6-2D70-467A-AED4-A7A081224777}" destId="{C4EEA8F1-6684-4F3F-8C8B-D3E598F58D15}" srcOrd="7" destOrd="0" presId="urn:microsoft.com/office/officeart/2005/8/layout/hierarchy2"/>
    <dgm:cxn modelId="{A475A3D9-71CE-4135-BDEA-B77465568206}" type="presParOf" srcId="{C4EEA8F1-6684-4F3F-8C8B-D3E598F58D15}" destId="{FEF24FB5-FBF7-40A3-AE92-62B4C5345FAA}" srcOrd="0" destOrd="0" presId="urn:microsoft.com/office/officeart/2005/8/layout/hierarchy2"/>
    <dgm:cxn modelId="{D504D827-8F1F-4C0A-9390-739B3205A902}" type="presParOf" srcId="{C4EEA8F1-6684-4F3F-8C8B-D3E598F58D15}" destId="{C200375B-124E-4C9C-8C3B-2A218EB7D6E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hierarchy2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KK MAJMUIK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TERIMA KASIH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/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/>
        </a:p>
      </dgm:t>
    </dgm:pt>
    <dgm:pt modelId="{89468D10-0C12-4015-8450-BB702883D697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KEMAS KINI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DD6CF700-E66A-49B2-BE10-BFD28701E3F1}" type="parTrans" cxnId="{82FB6038-5823-452F-90AB-CFDA7E9C3652}">
      <dgm:prSet/>
      <dgm:spPr/>
      <dgm:t>
        <a:bodyPr/>
        <a:lstStyle/>
        <a:p>
          <a:endParaRPr lang="en-MY" sz="2800"/>
        </a:p>
      </dgm:t>
    </dgm:pt>
    <dgm:pt modelId="{54B5D6C6-B669-4C29-A94E-D59BDC634F48}" type="sibTrans" cxnId="{82FB6038-5823-452F-90AB-CFDA7E9C3652}">
      <dgm:prSet/>
      <dgm:spPr/>
      <dgm:t>
        <a:bodyPr/>
        <a:lstStyle/>
        <a:p>
          <a:endParaRPr lang="en-MY" sz="2800"/>
        </a:p>
      </dgm:t>
    </dgm:pt>
    <dgm:pt modelId="{5CFD37B4-779A-4541-978F-36D43054E3A4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KENAL PASTI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11D2B94-25FF-48F6-855A-D8FE91D833A4}" type="parTrans" cxnId="{1C07FFEE-AFA3-4DFE-A343-142D75E718DB}">
      <dgm:prSet/>
      <dgm:spPr/>
      <dgm:t>
        <a:bodyPr/>
        <a:lstStyle/>
        <a:p>
          <a:endParaRPr lang="en-MY" sz="2800"/>
        </a:p>
      </dgm:t>
    </dgm:pt>
    <dgm:pt modelId="{F27C3A50-F84D-482C-8D75-8FBFBA351F9E}" type="sibTrans" cxnId="{1C07FFEE-AFA3-4DFE-A343-142D75E718DB}">
      <dgm:prSet/>
      <dgm:spPr/>
      <dgm:t>
        <a:bodyPr/>
        <a:lstStyle/>
        <a:p>
          <a:endParaRPr lang="en-MY" sz="2800"/>
        </a:p>
      </dgm:t>
    </dgm:pt>
    <dgm:pt modelId="{C6C628D2-24CC-4176-ADA8-03E8E33829FE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UBAH SUAI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F3B3B80-F7DD-492C-974B-4750E5D5336C}" type="parTrans" cxnId="{B1067B55-E24A-4286-AA83-465242FAC5C6}">
      <dgm:prSet/>
      <dgm:spPr/>
      <dgm:t>
        <a:bodyPr/>
        <a:lstStyle/>
        <a:p>
          <a:endParaRPr lang="en-MY" sz="2800"/>
        </a:p>
      </dgm:t>
    </dgm:pt>
    <dgm:pt modelId="{764B4529-54A8-4A18-A714-35E3A65FD9C6}" type="sibTrans" cxnId="{B1067B55-E24A-4286-AA83-465242FAC5C6}">
      <dgm:prSet/>
      <dgm:spPr/>
      <dgm:t>
        <a:bodyPr/>
        <a:lstStyle/>
        <a:p>
          <a:endParaRPr lang="en-MY" sz="2800"/>
        </a:p>
      </dgm:t>
    </dgm:pt>
    <dgm:pt modelId="{D929E877-5AB2-4547-9294-442DA05AA364}" type="pres">
      <dgm:prSet presAssocID="{2C125FE2-A1B3-487C-AECD-47F877DD97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CEFB940-E2B3-481A-AC53-8A16A15F000C}" type="pres">
      <dgm:prSet presAssocID="{992AE721-DF51-473D-A3AA-9EE4FD57BE71}" presName="root1" presStyleCnt="0"/>
      <dgm:spPr/>
      <dgm:t>
        <a:bodyPr/>
        <a:lstStyle/>
        <a:p>
          <a:endParaRPr lang="en-MY"/>
        </a:p>
      </dgm:t>
    </dgm:pt>
    <dgm:pt modelId="{DFD8B351-959D-49DA-B13B-22D5886BB0F9}" type="pres">
      <dgm:prSet presAssocID="{992AE721-DF51-473D-A3AA-9EE4FD57BE71}" presName="LevelOneTextNode" presStyleLbl="node0" presStyleIdx="0" presStyleCnt="1" custScaleX="2133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391DB6-2D70-467A-AED4-A7A081224777}" type="pres">
      <dgm:prSet presAssocID="{992AE721-DF51-473D-A3AA-9EE4FD57BE71}" presName="level2hierChild" presStyleCnt="0"/>
      <dgm:spPr/>
      <dgm:t>
        <a:bodyPr/>
        <a:lstStyle/>
        <a:p>
          <a:endParaRPr lang="en-MY"/>
        </a:p>
      </dgm:t>
    </dgm:pt>
    <dgm:pt modelId="{0419038E-3828-42DB-B771-5A43E08D172D}" type="pres">
      <dgm:prSet presAssocID="{6C91724F-E230-4467-818C-FFCCAC18481A}" presName="conn2-1" presStyleLbl="parChTrans1D2" presStyleIdx="0" presStyleCnt="4"/>
      <dgm:spPr/>
      <dgm:t>
        <a:bodyPr/>
        <a:lstStyle/>
        <a:p>
          <a:endParaRPr lang="en-MY"/>
        </a:p>
      </dgm:t>
    </dgm:pt>
    <dgm:pt modelId="{FCBC4345-188D-4E5D-A9D3-ABA30A22C3CD}" type="pres">
      <dgm:prSet presAssocID="{6C91724F-E230-4467-818C-FFCCAC18481A}" presName="connTx" presStyleLbl="parChTrans1D2" presStyleIdx="0" presStyleCnt="4"/>
      <dgm:spPr/>
      <dgm:t>
        <a:bodyPr/>
        <a:lstStyle/>
        <a:p>
          <a:endParaRPr lang="en-MY"/>
        </a:p>
      </dgm:t>
    </dgm:pt>
    <dgm:pt modelId="{6A54BA45-499A-4F03-8604-B40822960A0D}" type="pres">
      <dgm:prSet presAssocID="{3CC95EC6-B934-4F0E-8BDB-E0A690C7082B}" presName="root2" presStyleCnt="0"/>
      <dgm:spPr/>
      <dgm:t>
        <a:bodyPr/>
        <a:lstStyle/>
        <a:p>
          <a:endParaRPr lang="en-MY"/>
        </a:p>
      </dgm:t>
    </dgm:pt>
    <dgm:pt modelId="{40616C9A-CCF0-4B0C-8F34-3BABD582A6D2}" type="pres">
      <dgm:prSet presAssocID="{3CC95EC6-B934-4F0E-8BDB-E0A690C7082B}" presName="LevelTwoTextNode" presStyleLbl="node2" presStyleIdx="0" presStyleCnt="4" custScaleX="15787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62CF601-2776-406B-B853-8CDE73386048}" type="pres">
      <dgm:prSet presAssocID="{3CC95EC6-B934-4F0E-8BDB-E0A690C7082B}" presName="level3hierChild" presStyleCnt="0"/>
      <dgm:spPr/>
      <dgm:t>
        <a:bodyPr/>
        <a:lstStyle/>
        <a:p>
          <a:endParaRPr lang="en-MY"/>
        </a:p>
      </dgm:t>
    </dgm:pt>
    <dgm:pt modelId="{390B9F7C-8E7B-4ECA-96FE-B080C35BB77C}" type="pres">
      <dgm:prSet presAssocID="{DD6CF700-E66A-49B2-BE10-BFD28701E3F1}" presName="conn2-1" presStyleLbl="parChTrans1D2" presStyleIdx="1" presStyleCnt="4"/>
      <dgm:spPr/>
      <dgm:t>
        <a:bodyPr/>
        <a:lstStyle/>
        <a:p>
          <a:endParaRPr lang="en-MY"/>
        </a:p>
      </dgm:t>
    </dgm:pt>
    <dgm:pt modelId="{42955A99-FC97-45DA-851F-2FF015222322}" type="pres">
      <dgm:prSet presAssocID="{DD6CF700-E66A-49B2-BE10-BFD28701E3F1}" presName="connTx" presStyleLbl="parChTrans1D2" presStyleIdx="1" presStyleCnt="4"/>
      <dgm:spPr/>
      <dgm:t>
        <a:bodyPr/>
        <a:lstStyle/>
        <a:p>
          <a:endParaRPr lang="en-MY"/>
        </a:p>
      </dgm:t>
    </dgm:pt>
    <dgm:pt modelId="{D14B3CAD-1AE4-40B5-B9FA-66E6F4AD5619}" type="pres">
      <dgm:prSet presAssocID="{89468D10-0C12-4015-8450-BB702883D697}" presName="root2" presStyleCnt="0"/>
      <dgm:spPr/>
      <dgm:t>
        <a:bodyPr/>
        <a:lstStyle/>
        <a:p>
          <a:endParaRPr lang="en-MY"/>
        </a:p>
      </dgm:t>
    </dgm:pt>
    <dgm:pt modelId="{3E1DB4C5-92B3-4B6E-9FEF-B4BFD233DBD4}" type="pres">
      <dgm:prSet presAssocID="{89468D10-0C12-4015-8450-BB702883D697}" presName="LevelTwoTextNode" presStyleLbl="node2" presStyleIdx="1" presStyleCnt="4" custScaleX="15846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760DD3D-307A-4623-B061-A03B00210195}" type="pres">
      <dgm:prSet presAssocID="{89468D10-0C12-4015-8450-BB702883D697}" presName="level3hierChild" presStyleCnt="0"/>
      <dgm:spPr/>
      <dgm:t>
        <a:bodyPr/>
        <a:lstStyle/>
        <a:p>
          <a:endParaRPr lang="en-MY"/>
        </a:p>
      </dgm:t>
    </dgm:pt>
    <dgm:pt modelId="{EDA524AD-FED3-40EF-BF45-E7EDD937BCAF}" type="pres">
      <dgm:prSet presAssocID="{B11D2B94-25FF-48F6-855A-D8FE91D833A4}" presName="conn2-1" presStyleLbl="parChTrans1D2" presStyleIdx="2" presStyleCnt="4"/>
      <dgm:spPr/>
      <dgm:t>
        <a:bodyPr/>
        <a:lstStyle/>
        <a:p>
          <a:endParaRPr lang="en-MY"/>
        </a:p>
      </dgm:t>
    </dgm:pt>
    <dgm:pt modelId="{F9903C1A-E992-4F46-BCBB-C02784391E7D}" type="pres">
      <dgm:prSet presAssocID="{B11D2B94-25FF-48F6-855A-D8FE91D833A4}" presName="connTx" presStyleLbl="parChTrans1D2" presStyleIdx="2" presStyleCnt="4"/>
      <dgm:spPr/>
      <dgm:t>
        <a:bodyPr/>
        <a:lstStyle/>
        <a:p>
          <a:endParaRPr lang="en-MY"/>
        </a:p>
      </dgm:t>
    </dgm:pt>
    <dgm:pt modelId="{7FE8D151-107F-4805-A7E2-FFA47EFE1408}" type="pres">
      <dgm:prSet presAssocID="{5CFD37B4-779A-4541-978F-36D43054E3A4}" presName="root2" presStyleCnt="0"/>
      <dgm:spPr/>
      <dgm:t>
        <a:bodyPr/>
        <a:lstStyle/>
        <a:p>
          <a:endParaRPr lang="en-MY"/>
        </a:p>
      </dgm:t>
    </dgm:pt>
    <dgm:pt modelId="{DA11FCA2-06AA-43ED-9A97-1A397229F426}" type="pres">
      <dgm:prSet presAssocID="{5CFD37B4-779A-4541-978F-36D43054E3A4}" presName="LevelTwoTextNode" presStyleLbl="node2" presStyleIdx="2" presStyleCnt="4" custScaleX="15779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CC24D83-5F86-4DAE-B2E5-9FCCC3B670BC}" type="pres">
      <dgm:prSet presAssocID="{5CFD37B4-779A-4541-978F-36D43054E3A4}" presName="level3hierChild" presStyleCnt="0"/>
      <dgm:spPr/>
      <dgm:t>
        <a:bodyPr/>
        <a:lstStyle/>
        <a:p>
          <a:endParaRPr lang="en-MY"/>
        </a:p>
      </dgm:t>
    </dgm:pt>
    <dgm:pt modelId="{AEB08DE1-1B2B-41A4-92BC-D197EED523BD}" type="pres">
      <dgm:prSet presAssocID="{BF3B3B80-F7DD-492C-974B-4750E5D5336C}" presName="conn2-1" presStyleLbl="parChTrans1D2" presStyleIdx="3" presStyleCnt="4"/>
      <dgm:spPr/>
      <dgm:t>
        <a:bodyPr/>
        <a:lstStyle/>
        <a:p>
          <a:endParaRPr lang="en-MY"/>
        </a:p>
      </dgm:t>
    </dgm:pt>
    <dgm:pt modelId="{79578BF7-FFAA-4192-A500-A4F3CA148CEA}" type="pres">
      <dgm:prSet presAssocID="{BF3B3B80-F7DD-492C-974B-4750E5D5336C}" presName="connTx" presStyleLbl="parChTrans1D2" presStyleIdx="3" presStyleCnt="4"/>
      <dgm:spPr/>
      <dgm:t>
        <a:bodyPr/>
        <a:lstStyle/>
        <a:p>
          <a:endParaRPr lang="en-MY"/>
        </a:p>
      </dgm:t>
    </dgm:pt>
    <dgm:pt modelId="{D567F801-2CB7-498C-9DEF-FB02DA4BAC4F}" type="pres">
      <dgm:prSet presAssocID="{C6C628D2-24CC-4176-ADA8-03E8E33829FE}" presName="root2" presStyleCnt="0"/>
      <dgm:spPr/>
      <dgm:t>
        <a:bodyPr/>
        <a:lstStyle/>
        <a:p>
          <a:endParaRPr lang="en-MY"/>
        </a:p>
      </dgm:t>
    </dgm:pt>
    <dgm:pt modelId="{FECE89D8-788D-421B-A383-8F4A1FDC7209}" type="pres">
      <dgm:prSet presAssocID="{C6C628D2-24CC-4176-ADA8-03E8E33829FE}" presName="LevelTwoTextNode" presStyleLbl="node2" presStyleIdx="3" presStyleCnt="4" custScaleX="15774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B5F50CD-47FB-4652-805B-5247D64ACF78}" type="pres">
      <dgm:prSet presAssocID="{C6C628D2-24CC-4176-ADA8-03E8E33829FE}" presName="level3hierChild" presStyleCnt="0"/>
      <dgm:spPr/>
      <dgm:t>
        <a:bodyPr/>
        <a:lstStyle/>
        <a:p>
          <a:endParaRPr lang="en-MY"/>
        </a:p>
      </dgm:t>
    </dgm:pt>
  </dgm:ptLst>
  <dgm:cxnLst>
    <dgm:cxn modelId="{1C07FFEE-AFA3-4DFE-A343-142D75E718DB}" srcId="{992AE721-DF51-473D-A3AA-9EE4FD57BE71}" destId="{5CFD37B4-779A-4541-978F-36D43054E3A4}" srcOrd="2" destOrd="0" parTransId="{B11D2B94-25FF-48F6-855A-D8FE91D833A4}" sibTransId="{F27C3A50-F84D-482C-8D75-8FBFBA351F9E}"/>
    <dgm:cxn modelId="{076BD607-A747-4D5C-9612-A002E6689DAA}" type="presOf" srcId="{2C125FE2-A1B3-487C-AECD-47F877DD973A}" destId="{D929E877-5AB2-4547-9294-442DA05AA364}" srcOrd="0" destOrd="0" presId="urn:microsoft.com/office/officeart/2005/8/layout/hierarchy2"/>
    <dgm:cxn modelId="{CBD99BED-9E9E-4C03-9BE1-06442C1A01A7}" type="presOf" srcId="{BF3B3B80-F7DD-492C-974B-4750E5D5336C}" destId="{AEB08DE1-1B2B-41A4-92BC-D197EED523BD}" srcOrd="0" destOrd="0" presId="urn:microsoft.com/office/officeart/2005/8/layout/hierarchy2"/>
    <dgm:cxn modelId="{D699FFD8-7497-4C0E-9A5E-442B21BC758B}" type="presOf" srcId="{6C91724F-E230-4467-818C-FFCCAC18481A}" destId="{FCBC4345-188D-4E5D-A9D3-ABA30A22C3CD}" srcOrd="1" destOrd="0" presId="urn:microsoft.com/office/officeart/2005/8/layout/hierarchy2"/>
    <dgm:cxn modelId="{6F601EE3-1B7A-4C90-9F74-9A849E9C2DD9}" type="presOf" srcId="{C6C628D2-24CC-4176-ADA8-03E8E33829FE}" destId="{FECE89D8-788D-421B-A383-8F4A1FDC7209}" srcOrd="0" destOrd="0" presId="urn:microsoft.com/office/officeart/2005/8/layout/hierarchy2"/>
    <dgm:cxn modelId="{423EE099-07DC-4AF6-BF3D-82A35AAEE9A1}" type="presOf" srcId="{DD6CF700-E66A-49B2-BE10-BFD28701E3F1}" destId="{42955A99-FC97-45DA-851F-2FF015222322}" srcOrd="1" destOrd="0" presId="urn:microsoft.com/office/officeart/2005/8/layout/hierarchy2"/>
    <dgm:cxn modelId="{7A289AEB-ACE0-4E82-828C-8DDB3B859D04}" type="presOf" srcId="{6C91724F-E230-4467-818C-FFCCAC18481A}" destId="{0419038E-3828-42DB-B771-5A43E08D172D}" srcOrd="0" destOrd="0" presId="urn:microsoft.com/office/officeart/2005/8/layout/hierarchy2"/>
    <dgm:cxn modelId="{056E1A4E-8190-4050-B062-2F8C34F6B766}" type="presOf" srcId="{DD6CF700-E66A-49B2-BE10-BFD28701E3F1}" destId="{390B9F7C-8E7B-4ECA-96FE-B080C35BB77C}" srcOrd="0" destOrd="0" presId="urn:microsoft.com/office/officeart/2005/8/layout/hierarchy2"/>
    <dgm:cxn modelId="{732F1E6E-42F0-4400-8216-AA1FAD43B857}" type="presOf" srcId="{3CC95EC6-B934-4F0E-8BDB-E0A690C7082B}" destId="{40616C9A-CCF0-4B0C-8F34-3BABD582A6D2}" srcOrd="0" destOrd="0" presId="urn:microsoft.com/office/officeart/2005/8/layout/hierarchy2"/>
    <dgm:cxn modelId="{DD571505-1F74-4E0F-8D2B-E24336047078}" type="presOf" srcId="{BF3B3B80-F7DD-492C-974B-4750E5D5336C}" destId="{79578BF7-FFAA-4192-A500-A4F3CA148CEA}" srcOrd="1" destOrd="0" presId="urn:microsoft.com/office/officeart/2005/8/layout/hierarchy2"/>
    <dgm:cxn modelId="{82FB6038-5823-452F-90AB-CFDA7E9C3652}" srcId="{992AE721-DF51-473D-A3AA-9EE4FD57BE71}" destId="{89468D10-0C12-4015-8450-BB702883D697}" srcOrd="1" destOrd="0" parTransId="{DD6CF700-E66A-49B2-BE10-BFD28701E3F1}" sibTransId="{54B5D6C6-B669-4C29-A94E-D59BDC634F48}"/>
    <dgm:cxn modelId="{F455040A-DC5B-4F74-AAB1-294B86092070}" type="presOf" srcId="{992AE721-DF51-473D-A3AA-9EE4FD57BE71}" destId="{DFD8B351-959D-49DA-B13B-22D5886BB0F9}" srcOrd="0" destOrd="0" presId="urn:microsoft.com/office/officeart/2005/8/layout/hierarchy2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B1067B55-E24A-4286-AA83-465242FAC5C6}" srcId="{992AE721-DF51-473D-A3AA-9EE4FD57BE71}" destId="{C6C628D2-24CC-4176-ADA8-03E8E33829FE}" srcOrd="3" destOrd="0" parTransId="{BF3B3B80-F7DD-492C-974B-4750E5D5336C}" sibTransId="{764B4529-54A8-4A18-A714-35E3A65FD9C6}"/>
    <dgm:cxn modelId="{9C764BC9-D9F9-465B-ABF3-D4D6B761852C}" srcId="{992AE721-DF51-473D-A3AA-9EE4FD57BE71}" destId="{3CC95EC6-B934-4F0E-8BDB-E0A690C7082B}" srcOrd="0" destOrd="0" parTransId="{6C91724F-E230-4467-818C-FFCCAC18481A}" sibTransId="{A2EFED2E-83E3-4CF0-895A-27015251DDE4}"/>
    <dgm:cxn modelId="{707DB181-D13B-46D5-B99E-5F1F7F3E9F40}" type="presOf" srcId="{B11D2B94-25FF-48F6-855A-D8FE91D833A4}" destId="{F9903C1A-E992-4F46-BCBB-C02784391E7D}" srcOrd="1" destOrd="0" presId="urn:microsoft.com/office/officeart/2005/8/layout/hierarchy2"/>
    <dgm:cxn modelId="{CB44E5CE-483B-430F-8851-E65704A42232}" type="presOf" srcId="{B11D2B94-25FF-48F6-855A-D8FE91D833A4}" destId="{EDA524AD-FED3-40EF-BF45-E7EDD937BCAF}" srcOrd="0" destOrd="0" presId="urn:microsoft.com/office/officeart/2005/8/layout/hierarchy2"/>
    <dgm:cxn modelId="{ED113675-0E23-4F54-A139-DBD2D5C0A963}" type="presOf" srcId="{89468D10-0C12-4015-8450-BB702883D697}" destId="{3E1DB4C5-92B3-4B6E-9FEF-B4BFD233DBD4}" srcOrd="0" destOrd="0" presId="urn:microsoft.com/office/officeart/2005/8/layout/hierarchy2"/>
    <dgm:cxn modelId="{33BF0A20-887B-44CC-A6D6-6403F5A9E189}" type="presOf" srcId="{5CFD37B4-779A-4541-978F-36D43054E3A4}" destId="{DA11FCA2-06AA-43ED-9A97-1A397229F426}" srcOrd="0" destOrd="0" presId="urn:microsoft.com/office/officeart/2005/8/layout/hierarchy2"/>
    <dgm:cxn modelId="{8AAC8C74-60E5-4331-AB7F-F0A1389C34ED}" type="presParOf" srcId="{D929E877-5AB2-4547-9294-442DA05AA364}" destId="{6CEFB940-E2B3-481A-AC53-8A16A15F000C}" srcOrd="0" destOrd="0" presId="urn:microsoft.com/office/officeart/2005/8/layout/hierarchy2"/>
    <dgm:cxn modelId="{716A32A4-F3C0-41C5-863E-EBD11E76189A}" type="presParOf" srcId="{6CEFB940-E2B3-481A-AC53-8A16A15F000C}" destId="{DFD8B351-959D-49DA-B13B-22D5886BB0F9}" srcOrd="0" destOrd="0" presId="urn:microsoft.com/office/officeart/2005/8/layout/hierarchy2"/>
    <dgm:cxn modelId="{00D4C84E-0E17-4F01-A3F4-ADB6FA2C458C}" type="presParOf" srcId="{6CEFB940-E2B3-481A-AC53-8A16A15F000C}" destId="{E7391DB6-2D70-467A-AED4-A7A081224777}" srcOrd="1" destOrd="0" presId="urn:microsoft.com/office/officeart/2005/8/layout/hierarchy2"/>
    <dgm:cxn modelId="{FBF87AF8-40BE-489B-808E-9D3D3C820AB6}" type="presParOf" srcId="{E7391DB6-2D70-467A-AED4-A7A081224777}" destId="{0419038E-3828-42DB-B771-5A43E08D172D}" srcOrd="0" destOrd="0" presId="urn:microsoft.com/office/officeart/2005/8/layout/hierarchy2"/>
    <dgm:cxn modelId="{65ED6CF1-B0A6-4127-91F7-2239FA69D7E2}" type="presParOf" srcId="{0419038E-3828-42DB-B771-5A43E08D172D}" destId="{FCBC4345-188D-4E5D-A9D3-ABA30A22C3CD}" srcOrd="0" destOrd="0" presId="urn:microsoft.com/office/officeart/2005/8/layout/hierarchy2"/>
    <dgm:cxn modelId="{4700F71C-9428-41AD-85C0-A79E213CB343}" type="presParOf" srcId="{E7391DB6-2D70-467A-AED4-A7A081224777}" destId="{6A54BA45-499A-4F03-8604-B40822960A0D}" srcOrd="1" destOrd="0" presId="urn:microsoft.com/office/officeart/2005/8/layout/hierarchy2"/>
    <dgm:cxn modelId="{821B28E0-3BED-4AC3-8D2A-A200EEA7865A}" type="presParOf" srcId="{6A54BA45-499A-4F03-8604-B40822960A0D}" destId="{40616C9A-CCF0-4B0C-8F34-3BABD582A6D2}" srcOrd="0" destOrd="0" presId="urn:microsoft.com/office/officeart/2005/8/layout/hierarchy2"/>
    <dgm:cxn modelId="{7F97615A-ED68-45C7-B634-C51B48984575}" type="presParOf" srcId="{6A54BA45-499A-4F03-8604-B40822960A0D}" destId="{062CF601-2776-406B-B853-8CDE73386048}" srcOrd="1" destOrd="0" presId="urn:microsoft.com/office/officeart/2005/8/layout/hierarchy2"/>
    <dgm:cxn modelId="{DFC24D74-31EF-4E2F-BDFB-E6A73B7AE49C}" type="presParOf" srcId="{E7391DB6-2D70-467A-AED4-A7A081224777}" destId="{390B9F7C-8E7B-4ECA-96FE-B080C35BB77C}" srcOrd="2" destOrd="0" presId="urn:microsoft.com/office/officeart/2005/8/layout/hierarchy2"/>
    <dgm:cxn modelId="{ECE30E62-5896-4678-AFB1-57570C0D279F}" type="presParOf" srcId="{390B9F7C-8E7B-4ECA-96FE-B080C35BB77C}" destId="{42955A99-FC97-45DA-851F-2FF015222322}" srcOrd="0" destOrd="0" presId="urn:microsoft.com/office/officeart/2005/8/layout/hierarchy2"/>
    <dgm:cxn modelId="{D2C22D3F-E535-4753-B3DD-CE9C040F6061}" type="presParOf" srcId="{E7391DB6-2D70-467A-AED4-A7A081224777}" destId="{D14B3CAD-1AE4-40B5-B9FA-66E6F4AD5619}" srcOrd="3" destOrd="0" presId="urn:microsoft.com/office/officeart/2005/8/layout/hierarchy2"/>
    <dgm:cxn modelId="{7210932A-9CEF-4C06-97CD-37A00803C520}" type="presParOf" srcId="{D14B3CAD-1AE4-40B5-B9FA-66E6F4AD5619}" destId="{3E1DB4C5-92B3-4B6E-9FEF-B4BFD233DBD4}" srcOrd="0" destOrd="0" presId="urn:microsoft.com/office/officeart/2005/8/layout/hierarchy2"/>
    <dgm:cxn modelId="{AAB16AC8-18AC-4738-8784-36E04735E44F}" type="presParOf" srcId="{D14B3CAD-1AE4-40B5-B9FA-66E6F4AD5619}" destId="{7760DD3D-307A-4623-B061-A03B00210195}" srcOrd="1" destOrd="0" presId="urn:microsoft.com/office/officeart/2005/8/layout/hierarchy2"/>
    <dgm:cxn modelId="{6EC01EBE-64D8-4CA7-B2BB-40D55A46F953}" type="presParOf" srcId="{E7391DB6-2D70-467A-AED4-A7A081224777}" destId="{EDA524AD-FED3-40EF-BF45-E7EDD937BCAF}" srcOrd="4" destOrd="0" presId="urn:microsoft.com/office/officeart/2005/8/layout/hierarchy2"/>
    <dgm:cxn modelId="{185A334A-DE75-46A8-960A-31B8F83EF62E}" type="presParOf" srcId="{EDA524AD-FED3-40EF-BF45-E7EDD937BCAF}" destId="{F9903C1A-E992-4F46-BCBB-C02784391E7D}" srcOrd="0" destOrd="0" presId="urn:microsoft.com/office/officeart/2005/8/layout/hierarchy2"/>
    <dgm:cxn modelId="{C5540C66-0C55-46C2-8B9A-AC47C066089C}" type="presParOf" srcId="{E7391DB6-2D70-467A-AED4-A7A081224777}" destId="{7FE8D151-107F-4805-A7E2-FFA47EFE1408}" srcOrd="5" destOrd="0" presId="urn:microsoft.com/office/officeart/2005/8/layout/hierarchy2"/>
    <dgm:cxn modelId="{471028FD-3DCD-49D2-B369-E1358A79E1EB}" type="presParOf" srcId="{7FE8D151-107F-4805-A7E2-FFA47EFE1408}" destId="{DA11FCA2-06AA-43ED-9A97-1A397229F426}" srcOrd="0" destOrd="0" presId="urn:microsoft.com/office/officeart/2005/8/layout/hierarchy2"/>
    <dgm:cxn modelId="{DE943401-26E8-4147-8D1D-7DDCC3855506}" type="presParOf" srcId="{7FE8D151-107F-4805-A7E2-FFA47EFE1408}" destId="{ACC24D83-5F86-4DAE-B2E5-9FCCC3B670BC}" srcOrd="1" destOrd="0" presId="urn:microsoft.com/office/officeart/2005/8/layout/hierarchy2"/>
    <dgm:cxn modelId="{EA538606-FD32-464B-90C0-3D8CC2332A33}" type="presParOf" srcId="{E7391DB6-2D70-467A-AED4-A7A081224777}" destId="{AEB08DE1-1B2B-41A4-92BC-D197EED523BD}" srcOrd="6" destOrd="0" presId="urn:microsoft.com/office/officeart/2005/8/layout/hierarchy2"/>
    <dgm:cxn modelId="{05E4B226-29C0-4657-8785-4AC3541AAA2E}" type="presParOf" srcId="{AEB08DE1-1B2B-41A4-92BC-D197EED523BD}" destId="{79578BF7-FFAA-4192-A500-A4F3CA148CEA}" srcOrd="0" destOrd="0" presId="urn:microsoft.com/office/officeart/2005/8/layout/hierarchy2"/>
    <dgm:cxn modelId="{82A28812-469B-4F94-A47B-104DC73371F7}" type="presParOf" srcId="{E7391DB6-2D70-467A-AED4-A7A081224777}" destId="{D567F801-2CB7-498C-9DEF-FB02DA4BAC4F}" srcOrd="7" destOrd="0" presId="urn:microsoft.com/office/officeart/2005/8/layout/hierarchy2"/>
    <dgm:cxn modelId="{7B5DF5FA-3873-4DA1-8236-717AFB96B371}" type="presParOf" srcId="{D567F801-2CB7-498C-9DEF-FB02DA4BAC4F}" destId="{FECE89D8-788D-421B-A383-8F4A1FDC7209}" srcOrd="0" destOrd="0" presId="urn:microsoft.com/office/officeart/2005/8/layout/hierarchy2"/>
    <dgm:cxn modelId="{C6802373-0EF7-4B45-8B55-B5212CA734E7}" type="presParOf" srcId="{D567F801-2CB7-498C-9DEF-FB02DA4BAC4F}" destId="{2B5F50CD-47FB-4652-805B-5247D64ACF7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hierarchy2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KK TERBITAN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MENANGIS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/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/>
        </a:p>
      </dgm:t>
    </dgm:pt>
    <dgm:pt modelId="{AD00FC12-8A15-4B93-9593-0518242CC23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BERLARI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D56592EF-76CD-4F6F-9476-5C8D2A611A39}" type="parTrans" cxnId="{121EB78D-DABF-49AC-AFA4-4E0EF32DC319}">
      <dgm:prSet/>
      <dgm:spPr/>
      <dgm:t>
        <a:bodyPr/>
        <a:lstStyle/>
        <a:p>
          <a:endParaRPr lang="en-MY"/>
        </a:p>
      </dgm:t>
    </dgm:pt>
    <dgm:pt modelId="{6CF06EB6-7B26-42D4-8387-AEB83693B5AD}" type="sibTrans" cxnId="{121EB78D-DABF-49AC-AFA4-4E0EF32DC319}">
      <dgm:prSet/>
      <dgm:spPr/>
    </dgm:pt>
    <dgm:pt modelId="{BE65C6BD-A6AD-4627-8E43-F854749DC356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TERJATUH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18B27B1C-3D09-498F-A5C4-8A06497BA47E}" type="parTrans" cxnId="{301999AD-D21E-461C-8EC9-BC4F41D77B70}">
      <dgm:prSet/>
      <dgm:spPr/>
      <dgm:t>
        <a:bodyPr/>
        <a:lstStyle/>
        <a:p>
          <a:endParaRPr lang="en-MY"/>
        </a:p>
      </dgm:t>
    </dgm:pt>
    <dgm:pt modelId="{8F164D94-9E84-429F-9BCE-CC5599D50625}" type="sibTrans" cxnId="{301999AD-D21E-461C-8EC9-BC4F41D77B70}">
      <dgm:prSet/>
      <dgm:spPr/>
    </dgm:pt>
    <dgm:pt modelId="{AC83D0B5-93CA-4C4B-8870-F7754D657789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DISEPAK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8E55D81-FA3D-4355-A787-8193BDE5FE01}" type="parTrans" cxnId="{DAFF5921-577E-474B-9E3C-06E7E2A4CD08}">
      <dgm:prSet/>
      <dgm:spPr/>
      <dgm:t>
        <a:bodyPr/>
        <a:lstStyle/>
        <a:p>
          <a:endParaRPr lang="en-MY"/>
        </a:p>
      </dgm:t>
    </dgm:pt>
    <dgm:pt modelId="{EA1F9CD6-FECB-4481-99DE-A8DC27A74838}" type="sibTrans" cxnId="{DAFF5921-577E-474B-9E3C-06E7E2A4CD08}">
      <dgm:prSet/>
      <dgm:spPr/>
    </dgm:pt>
    <dgm:pt modelId="{D929E877-5AB2-4547-9294-442DA05AA364}" type="pres">
      <dgm:prSet presAssocID="{2C125FE2-A1B3-487C-AECD-47F877DD97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CEFB940-E2B3-481A-AC53-8A16A15F000C}" type="pres">
      <dgm:prSet presAssocID="{992AE721-DF51-473D-A3AA-9EE4FD57BE71}" presName="root1" presStyleCnt="0"/>
      <dgm:spPr/>
      <dgm:t>
        <a:bodyPr/>
        <a:lstStyle/>
        <a:p>
          <a:endParaRPr lang="en-MY"/>
        </a:p>
      </dgm:t>
    </dgm:pt>
    <dgm:pt modelId="{DFD8B351-959D-49DA-B13B-22D5886BB0F9}" type="pres">
      <dgm:prSet presAssocID="{992AE721-DF51-473D-A3AA-9EE4FD57BE71}" presName="LevelOneTextNode" presStyleLbl="node0" presStyleIdx="0" presStyleCnt="1" custScaleX="21335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7391DB6-2D70-467A-AED4-A7A081224777}" type="pres">
      <dgm:prSet presAssocID="{992AE721-DF51-473D-A3AA-9EE4FD57BE71}" presName="level2hierChild" presStyleCnt="0"/>
      <dgm:spPr/>
      <dgm:t>
        <a:bodyPr/>
        <a:lstStyle/>
        <a:p>
          <a:endParaRPr lang="en-MY"/>
        </a:p>
      </dgm:t>
    </dgm:pt>
    <dgm:pt modelId="{0419038E-3828-42DB-B771-5A43E08D172D}" type="pres">
      <dgm:prSet presAssocID="{6C91724F-E230-4467-818C-FFCCAC18481A}" presName="conn2-1" presStyleLbl="parChTrans1D2" presStyleIdx="0" presStyleCnt="4"/>
      <dgm:spPr/>
      <dgm:t>
        <a:bodyPr/>
        <a:lstStyle/>
        <a:p>
          <a:endParaRPr lang="en-MY"/>
        </a:p>
      </dgm:t>
    </dgm:pt>
    <dgm:pt modelId="{FCBC4345-188D-4E5D-A9D3-ABA30A22C3CD}" type="pres">
      <dgm:prSet presAssocID="{6C91724F-E230-4467-818C-FFCCAC18481A}" presName="connTx" presStyleLbl="parChTrans1D2" presStyleIdx="0" presStyleCnt="4"/>
      <dgm:spPr/>
      <dgm:t>
        <a:bodyPr/>
        <a:lstStyle/>
        <a:p>
          <a:endParaRPr lang="en-MY"/>
        </a:p>
      </dgm:t>
    </dgm:pt>
    <dgm:pt modelId="{6A54BA45-499A-4F03-8604-B40822960A0D}" type="pres">
      <dgm:prSet presAssocID="{3CC95EC6-B934-4F0E-8BDB-E0A690C7082B}" presName="root2" presStyleCnt="0"/>
      <dgm:spPr/>
      <dgm:t>
        <a:bodyPr/>
        <a:lstStyle/>
        <a:p>
          <a:endParaRPr lang="en-MY"/>
        </a:p>
      </dgm:t>
    </dgm:pt>
    <dgm:pt modelId="{40616C9A-CCF0-4B0C-8F34-3BABD582A6D2}" type="pres">
      <dgm:prSet presAssocID="{3CC95EC6-B934-4F0E-8BDB-E0A690C7082B}" presName="LevelTwoTextNode" presStyleLbl="node2" presStyleIdx="0" presStyleCnt="4" custScaleX="15369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62CF601-2776-406B-B853-8CDE73386048}" type="pres">
      <dgm:prSet presAssocID="{3CC95EC6-B934-4F0E-8BDB-E0A690C7082B}" presName="level3hierChild" presStyleCnt="0"/>
      <dgm:spPr/>
      <dgm:t>
        <a:bodyPr/>
        <a:lstStyle/>
        <a:p>
          <a:endParaRPr lang="en-MY"/>
        </a:p>
      </dgm:t>
    </dgm:pt>
    <dgm:pt modelId="{43A23974-6092-4536-B3B7-83463C9DBD02}" type="pres">
      <dgm:prSet presAssocID="{D56592EF-76CD-4F6F-9476-5C8D2A611A39}" presName="conn2-1" presStyleLbl="parChTrans1D2" presStyleIdx="1" presStyleCnt="4"/>
      <dgm:spPr/>
      <dgm:t>
        <a:bodyPr/>
        <a:lstStyle/>
        <a:p>
          <a:endParaRPr lang="en-MY"/>
        </a:p>
      </dgm:t>
    </dgm:pt>
    <dgm:pt modelId="{54E8979D-E716-49DE-8FBF-ECC0C511D49B}" type="pres">
      <dgm:prSet presAssocID="{D56592EF-76CD-4F6F-9476-5C8D2A611A39}" presName="connTx" presStyleLbl="parChTrans1D2" presStyleIdx="1" presStyleCnt="4"/>
      <dgm:spPr/>
      <dgm:t>
        <a:bodyPr/>
        <a:lstStyle/>
        <a:p>
          <a:endParaRPr lang="en-MY"/>
        </a:p>
      </dgm:t>
    </dgm:pt>
    <dgm:pt modelId="{A385125A-B70D-499D-801B-29A01B92C6B1}" type="pres">
      <dgm:prSet presAssocID="{AD00FC12-8A15-4B93-9593-0518242CC231}" presName="root2" presStyleCnt="0"/>
      <dgm:spPr/>
      <dgm:t>
        <a:bodyPr/>
        <a:lstStyle/>
        <a:p>
          <a:endParaRPr lang="en-MY"/>
        </a:p>
      </dgm:t>
    </dgm:pt>
    <dgm:pt modelId="{7B1CE174-DFCA-4D9F-AB4A-B244873F21C2}" type="pres">
      <dgm:prSet presAssocID="{AD00FC12-8A15-4B93-9593-0518242CC231}" presName="LevelTwoTextNode" presStyleLbl="node2" presStyleIdx="1" presStyleCnt="4" custScaleX="15408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2E4D912-6DA7-41E5-AD8B-B08C875DD95B}" type="pres">
      <dgm:prSet presAssocID="{AD00FC12-8A15-4B93-9593-0518242CC231}" presName="level3hierChild" presStyleCnt="0"/>
      <dgm:spPr/>
      <dgm:t>
        <a:bodyPr/>
        <a:lstStyle/>
        <a:p>
          <a:endParaRPr lang="en-MY"/>
        </a:p>
      </dgm:t>
    </dgm:pt>
    <dgm:pt modelId="{ACBAB389-D0F7-47A2-A500-9C2EDD977CA2}" type="pres">
      <dgm:prSet presAssocID="{18B27B1C-3D09-498F-A5C4-8A06497BA47E}" presName="conn2-1" presStyleLbl="parChTrans1D2" presStyleIdx="2" presStyleCnt="4"/>
      <dgm:spPr/>
      <dgm:t>
        <a:bodyPr/>
        <a:lstStyle/>
        <a:p>
          <a:endParaRPr lang="en-MY"/>
        </a:p>
      </dgm:t>
    </dgm:pt>
    <dgm:pt modelId="{3B6D491E-D274-49C6-B50F-970FA8A63B58}" type="pres">
      <dgm:prSet presAssocID="{18B27B1C-3D09-498F-A5C4-8A06497BA47E}" presName="connTx" presStyleLbl="parChTrans1D2" presStyleIdx="2" presStyleCnt="4"/>
      <dgm:spPr/>
      <dgm:t>
        <a:bodyPr/>
        <a:lstStyle/>
        <a:p>
          <a:endParaRPr lang="en-MY"/>
        </a:p>
      </dgm:t>
    </dgm:pt>
    <dgm:pt modelId="{368E3790-7F15-4963-8FD5-C057080F1716}" type="pres">
      <dgm:prSet presAssocID="{BE65C6BD-A6AD-4627-8E43-F854749DC356}" presName="root2" presStyleCnt="0"/>
      <dgm:spPr/>
      <dgm:t>
        <a:bodyPr/>
        <a:lstStyle/>
        <a:p>
          <a:endParaRPr lang="en-MY"/>
        </a:p>
      </dgm:t>
    </dgm:pt>
    <dgm:pt modelId="{23031BFF-55C0-4D83-9676-8B4539C45C10}" type="pres">
      <dgm:prSet presAssocID="{BE65C6BD-A6AD-4627-8E43-F854749DC356}" presName="LevelTwoTextNode" presStyleLbl="node2" presStyleIdx="2" presStyleCnt="4" custScaleX="15408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2B1B818-A8FF-4CA0-843A-1030B157CD82}" type="pres">
      <dgm:prSet presAssocID="{BE65C6BD-A6AD-4627-8E43-F854749DC356}" presName="level3hierChild" presStyleCnt="0"/>
      <dgm:spPr/>
      <dgm:t>
        <a:bodyPr/>
        <a:lstStyle/>
        <a:p>
          <a:endParaRPr lang="en-MY"/>
        </a:p>
      </dgm:t>
    </dgm:pt>
    <dgm:pt modelId="{A0426A67-E309-4A9E-90BC-FF95723CEB3E}" type="pres">
      <dgm:prSet presAssocID="{B8E55D81-FA3D-4355-A787-8193BDE5FE01}" presName="conn2-1" presStyleLbl="parChTrans1D2" presStyleIdx="3" presStyleCnt="4"/>
      <dgm:spPr/>
      <dgm:t>
        <a:bodyPr/>
        <a:lstStyle/>
        <a:p>
          <a:endParaRPr lang="en-MY"/>
        </a:p>
      </dgm:t>
    </dgm:pt>
    <dgm:pt modelId="{935C7272-D2BD-41FD-9500-3E7BC2678CC3}" type="pres">
      <dgm:prSet presAssocID="{B8E55D81-FA3D-4355-A787-8193BDE5FE01}" presName="connTx" presStyleLbl="parChTrans1D2" presStyleIdx="3" presStyleCnt="4"/>
      <dgm:spPr/>
      <dgm:t>
        <a:bodyPr/>
        <a:lstStyle/>
        <a:p>
          <a:endParaRPr lang="en-MY"/>
        </a:p>
      </dgm:t>
    </dgm:pt>
    <dgm:pt modelId="{E07264FE-F888-47B9-96BE-64ADF43E757C}" type="pres">
      <dgm:prSet presAssocID="{AC83D0B5-93CA-4C4B-8870-F7754D657789}" presName="root2" presStyleCnt="0"/>
      <dgm:spPr/>
      <dgm:t>
        <a:bodyPr/>
        <a:lstStyle/>
        <a:p>
          <a:endParaRPr lang="en-MY"/>
        </a:p>
      </dgm:t>
    </dgm:pt>
    <dgm:pt modelId="{765E1F76-B29C-4C3B-AD7D-B07D585ACEF0}" type="pres">
      <dgm:prSet presAssocID="{AC83D0B5-93CA-4C4B-8870-F7754D657789}" presName="LevelTwoTextNode" presStyleLbl="node2" presStyleIdx="3" presStyleCnt="4" custScaleX="15447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D23EE96-03EF-40CC-83C9-50DB2FB62975}" type="pres">
      <dgm:prSet presAssocID="{AC83D0B5-93CA-4C4B-8870-F7754D657789}" presName="level3hierChild" presStyleCnt="0"/>
      <dgm:spPr/>
      <dgm:t>
        <a:bodyPr/>
        <a:lstStyle/>
        <a:p>
          <a:endParaRPr lang="en-MY"/>
        </a:p>
      </dgm:t>
    </dgm:pt>
  </dgm:ptLst>
  <dgm:cxnLst>
    <dgm:cxn modelId="{4968C6E5-9CF2-4E06-89DC-D72831B0207A}" type="presOf" srcId="{6C91724F-E230-4467-818C-FFCCAC18481A}" destId="{FCBC4345-188D-4E5D-A9D3-ABA30A22C3CD}" srcOrd="1" destOrd="0" presId="urn:microsoft.com/office/officeart/2005/8/layout/hierarchy2"/>
    <dgm:cxn modelId="{FF9E25FC-8AC5-4102-A7F8-79DC8F4EE773}" type="presOf" srcId="{B8E55D81-FA3D-4355-A787-8193BDE5FE01}" destId="{935C7272-D2BD-41FD-9500-3E7BC2678CC3}" srcOrd="1" destOrd="0" presId="urn:microsoft.com/office/officeart/2005/8/layout/hierarchy2"/>
    <dgm:cxn modelId="{71F1D370-0134-4BCA-8CAC-B0103B3CE65A}" type="presOf" srcId="{6C91724F-E230-4467-818C-FFCCAC18481A}" destId="{0419038E-3828-42DB-B771-5A43E08D172D}" srcOrd="0" destOrd="0" presId="urn:microsoft.com/office/officeart/2005/8/layout/hierarchy2"/>
    <dgm:cxn modelId="{6015298E-5D7D-4082-AA5B-E1EA92BB2EB5}" type="presOf" srcId="{B8E55D81-FA3D-4355-A787-8193BDE5FE01}" destId="{A0426A67-E309-4A9E-90BC-FF95723CEB3E}" srcOrd="0" destOrd="0" presId="urn:microsoft.com/office/officeart/2005/8/layout/hierarchy2"/>
    <dgm:cxn modelId="{301999AD-D21E-461C-8EC9-BC4F41D77B70}" srcId="{992AE721-DF51-473D-A3AA-9EE4FD57BE71}" destId="{BE65C6BD-A6AD-4627-8E43-F854749DC356}" srcOrd="2" destOrd="0" parTransId="{18B27B1C-3D09-498F-A5C4-8A06497BA47E}" sibTransId="{8F164D94-9E84-429F-9BCE-CC5599D50625}"/>
    <dgm:cxn modelId="{121EB78D-DABF-49AC-AFA4-4E0EF32DC319}" srcId="{992AE721-DF51-473D-A3AA-9EE4FD57BE71}" destId="{AD00FC12-8A15-4B93-9593-0518242CC231}" srcOrd="1" destOrd="0" parTransId="{D56592EF-76CD-4F6F-9476-5C8D2A611A39}" sibTransId="{6CF06EB6-7B26-42D4-8387-AEB83693B5AD}"/>
    <dgm:cxn modelId="{95FF6F59-D238-42AB-ADEF-E6D8B49EC3EE}" type="presOf" srcId="{AC83D0B5-93CA-4C4B-8870-F7754D657789}" destId="{765E1F76-B29C-4C3B-AD7D-B07D585ACEF0}" srcOrd="0" destOrd="0" presId="urn:microsoft.com/office/officeart/2005/8/layout/hierarchy2"/>
    <dgm:cxn modelId="{BAB9C5E3-762E-45B9-88D9-F3E03F9BDAD3}" type="presOf" srcId="{3CC95EC6-B934-4F0E-8BDB-E0A690C7082B}" destId="{40616C9A-CCF0-4B0C-8F34-3BABD582A6D2}" srcOrd="0" destOrd="0" presId="urn:microsoft.com/office/officeart/2005/8/layout/hierarchy2"/>
    <dgm:cxn modelId="{DAFF5921-577E-474B-9E3C-06E7E2A4CD08}" srcId="{992AE721-DF51-473D-A3AA-9EE4FD57BE71}" destId="{AC83D0B5-93CA-4C4B-8870-F7754D657789}" srcOrd="3" destOrd="0" parTransId="{B8E55D81-FA3D-4355-A787-8193BDE5FE01}" sibTransId="{EA1F9CD6-FECB-4481-99DE-A8DC27A74838}"/>
    <dgm:cxn modelId="{E2D190B7-6756-4D21-B28D-2EAD4399D727}" type="presOf" srcId="{18B27B1C-3D09-498F-A5C4-8A06497BA47E}" destId="{ACBAB389-D0F7-47A2-A500-9C2EDD977CA2}" srcOrd="0" destOrd="0" presId="urn:microsoft.com/office/officeart/2005/8/layout/hierarchy2"/>
    <dgm:cxn modelId="{955886A8-0CED-4BD5-8AC6-499535345714}" type="presOf" srcId="{BE65C6BD-A6AD-4627-8E43-F854749DC356}" destId="{23031BFF-55C0-4D83-9676-8B4539C45C10}" srcOrd="0" destOrd="0" presId="urn:microsoft.com/office/officeart/2005/8/layout/hierarchy2"/>
    <dgm:cxn modelId="{9E95D60F-F336-487A-B641-D91C385B5F0A}" type="presOf" srcId="{18B27B1C-3D09-498F-A5C4-8A06497BA47E}" destId="{3B6D491E-D274-49C6-B50F-970FA8A63B58}" srcOrd="1" destOrd="0" presId="urn:microsoft.com/office/officeart/2005/8/layout/hierarchy2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CC897470-2F94-4B45-9F6C-9BC9AEB17DCD}" type="presOf" srcId="{D56592EF-76CD-4F6F-9476-5C8D2A611A39}" destId="{54E8979D-E716-49DE-8FBF-ECC0C511D49B}" srcOrd="1" destOrd="0" presId="urn:microsoft.com/office/officeart/2005/8/layout/hierarchy2"/>
    <dgm:cxn modelId="{5BC9E679-D24B-4AA3-B5FA-324D10CB882A}" type="presOf" srcId="{AD00FC12-8A15-4B93-9593-0518242CC231}" destId="{7B1CE174-DFCA-4D9F-AB4A-B244873F21C2}" srcOrd="0" destOrd="0" presId="urn:microsoft.com/office/officeart/2005/8/layout/hierarchy2"/>
    <dgm:cxn modelId="{6B839EA7-7501-4A1F-BC93-764DE438951E}" type="presOf" srcId="{992AE721-DF51-473D-A3AA-9EE4FD57BE71}" destId="{DFD8B351-959D-49DA-B13B-22D5886BB0F9}" srcOrd="0" destOrd="0" presId="urn:microsoft.com/office/officeart/2005/8/layout/hierarchy2"/>
    <dgm:cxn modelId="{9C764BC9-D9F9-465B-ABF3-D4D6B761852C}" srcId="{992AE721-DF51-473D-A3AA-9EE4FD57BE71}" destId="{3CC95EC6-B934-4F0E-8BDB-E0A690C7082B}" srcOrd="0" destOrd="0" parTransId="{6C91724F-E230-4467-818C-FFCCAC18481A}" sibTransId="{A2EFED2E-83E3-4CF0-895A-27015251DDE4}"/>
    <dgm:cxn modelId="{3DCA5EE1-4919-438A-826D-59007145204C}" type="presOf" srcId="{2C125FE2-A1B3-487C-AECD-47F877DD973A}" destId="{D929E877-5AB2-4547-9294-442DA05AA364}" srcOrd="0" destOrd="0" presId="urn:microsoft.com/office/officeart/2005/8/layout/hierarchy2"/>
    <dgm:cxn modelId="{EA70F5EB-FBBD-4604-8A5E-7AAB229DCFF5}" type="presOf" srcId="{D56592EF-76CD-4F6F-9476-5C8D2A611A39}" destId="{43A23974-6092-4536-B3B7-83463C9DBD02}" srcOrd="0" destOrd="0" presId="urn:microsoft.com/office/officeart/2005/8/layout/hierarchy2"/>
    <dgm:cxn modelId="{430E39FE-9104-4B96-AF2E-3ED01C7E37D0}" type="presParOf" srcId="{D929E877-5AB2-4547-9294-442DA05AA364}" destId="{6CEFB940-E2B3-481A-AC53-8A16A15F000C}" srcOrd="0" destOrd="0" presId="urn:microsoft.com/office/officeart/2005/8/layout/hierarchy2"/>
    <dgm:cxn modelId="{AEDAEC82-B90A-43A6-9D24-812D4E7D1DCD}" type="presParOf" srcId="{6CEFB940-E2B3-481A-AC53-8A16A15F000C}" destId="{DFD8B351-959D-49DA-B13B-22D5886BB0F9}" srcOrd="0" destOrd="0" presId="urn:microsoft.com/office/officeart/2005/8/layout/hierarchy2"/>
    <dgm:cxn modelId="{413C5F68-D694-4B49-BAE9-61C632C6236F}" type="presParOf" srcId="{6CEFB940-E2B3-481A-AC53-8A16A15F000C}" destId="{E7391DB6-2D70-467A-AED4-A7A081224777}" srcOrd="1" destOrd="0" presId="urn:microsoft.com/office/officeart/2005/8/layout/hierarchy2"/>
    <dgm:cxn modelId="{A970153C-1965-4D3E-8555-5B64EBC36377}" type="presParOf" srcId="{E7391DB6-2D70-467A-AED4-A7A081224777}" destId="{0419038E-3828-42DB-B771-5A43E08D172D}" srcOrd="0" destOrd="0" presId="urn:microsoft.com/office/officeart/2005/8/layout/hierarchy2"/>
    <dgm:cxn modelId="{B90AB082-3995-45BC-B4A1-DC01E3E5E722}" type="presParOf" srcId="{0419038E-3828-42DB-B771-5A43E08D172D}" destId="{FCBC4345-188D-4E5D-A9D3-ABA30A22C3CD}" srcOrd="0" destOrd="0" presId="urn:microsoft.com/office/officeart/2005/8/layout/hierarchy2"/>
    <dgm:cxn modelId="{D4DCCE92-353E-4194-AF95-BCC92A40006C}" type="presParOf" srcId="{E7391DB6-2D70-467A-AED4-A7A081224777}" destId="{6A54BA45-499A-4F03-8604-B40822960A0D}" srcOrd="1" destOrd="0" presId="urn:microsoft.com/office/officeart/2005/8/layout/hierarchy2"/>
    <dgm:cxn modelId="{0E2F0CE7-4F6D-4FA6-AAFB-0087B8C6B6F3}" type="presParOf" srcId="{6A54BA45-499A-4F03-8604-B40822960A0D}" destId="{40616C9A-CCF0-4B0C-8F34-3BABD582A6D2}" srcOrd="0" destOrd="0" presId="urn:microsoft.com/office/officeart/2005/8/layout/hierarchy2"/>
    <dgm:cxn modelId="{43D17485-717F-43D8-81E2-D08A0D9F7AE9}" type="presParOf" srcId="{6A54BA45-499A-4F03-8604-B40822960A0D}" destId="{062CF601-2776-406B-B853-8CDE73386048}" srcOrd="1" destOrd="0" presId="urn:microsoft.com/office/officeart/2005/8/layout/hierarchy2"/>
    <dgm:cxn modelId="{25D49FE4-63C5-4261-8A67-191FEB3AB064}" type="presParOf" srcId="{E7391DB6-2D70-467A-AED4-A7A081224777}" destId="{43A23974-6092-4536-B3B7-83463C9DBD02}" srcOrd="2" destOrd="0" presId="urn:microsoft.com/office/officeart/2005/8/layout/hierarchy2"/>
    <dgm:cxn modelId="{A26E9ABC-4FF6-4D3B-A391-0FB57CD0F103}" type="presParOf" srcId="{43A23974-6092-4536-B3B7-83463C9DBD02}" destId="{54E8979D-E716-49DE-8FBF-ECC0C511D49B}" srcOrd="0" destOrd="0" presId="urn:microsoft.com/office/officeart/2005/8/layout/hierarchy2"/>
    <dgm:cxn modelId="{4AF9768F-A1C6-4562-A110-498E3EBA508F}" type="presParOf" srcId="{E7391DB6-2D70-467A-AED4-A7A081224777}" destId="{A385125A-B70D-499D-801B-29A01B92C6B1}" srcOrd="3" destOrd="0" presId="urn:microsoft.com/office/officeart/2005/8/layout/hierarchy2"/>
    <dgm:cxn modelId="{64D14F13-5443-4113-9ADC-3E6E167553DE}" type="presParOf" srcId="{A385125A-B70D-499D-801B-29A01B92C6B1}" destId="{7B1CE174-DFCA-4D9F-AB4A-B244873F21C2}" srcOrd="0" destOrd="0" presId="urn:microsoft.com/office/officeart/2005/8/layout/hierarchy2"/>
    <dgm:cxn modelId="{C9CDA8E3-9383-4170-9C3E-E9567E700E90}" type="presParOf" srcId="{A385125A-B70D-499D-801B-29A01B92C6B1}" destId="{22E4D912-6DA7-41E5-AD8B-B08C875DD95B}" srcOrd="1" destOrd="0" presId="urn:microsoft.com/office/officeart/2005/8/layout/hierarchy2"/>
    <dgm:cxn modelId="{CE8A2038-85A1-4582-8837-BAFC7F60A5AA}" type="presParOf" srcId="{E7391DB6-2D70-467A-AED4-A7A081224777}" destId="{ACBAB389-D0F7-47A2-A500-9C2EDD977CA2}" srcOrd="4" destOrd="0" presId="urn:microsoft.com/office/officeart/2005/8/layout/hierarchy2"/>
    <dgm:cxn modelId="{10BE27DD-7F61-4F1E-8C93-5D9838527650}" type="presParOf" srcId="{ACBAB389-D0F7-47A2-A500-9C2EDD977CA2}" destId="{3B6D491E-D274-49C6-B50F-970FA8A63B58}" srcOrd="0" destOrd="0" presId="urn:microsoft.com/office/officeart/2005/8/layout/hierarchy2"/>
    <dgm:cxn modelId="{DF964E04-B45F-48BB-90DC-D670E276D322}" type="presParOf" srcId="{E7391DB6-2D70-467A-AED4-A7A081224777}" destId="{368E3790-7F15-4963-8FD5-C057080F1716}" srcOrd="5" destOrd="0" presId="urn:microsoft.com/office/officeart/2005/8/layout/hierarchy2"/>
    <dgm:cxn modelId="{6D2728F0-804E-4EA5-81AF-17FF2669E9DE}" type="presParOf" srcId="{368E3790-7F15-4963-8FD5-C057080F1716}" destId="{23031BFF-55C0-4D83-9676-8B4539C45C10}" srcOrd="0" destOrd="0" presId="urn:microsoft.com/office/officeart/2005/8/layout/hierarchy2"/>
    <dgm:cxn modelId="{A9C0E010-A93C-40AB-BE3E-23282100E45F}" type="presParOf" srcId="{368E3790-7F15-4963-8FD5-C057080F1716}" destId="{02B1B818-A8FF-4CA0-843A-1030B157CD82}" srcOrd="1" destOrd="0" presId="urn:microsoft.com/office/officeart/2005/8/layout/hierarchy2"/>
    <dgm:cxn modelId="{B191D51B-00B7-40FE-9B52-A2C5C13560B5}" type="presParOf" srcId="{E7391DB6-2D70-467A-AED4-A7A081224777}" destId="{A0426A67-E309-4A9E-90BC-FF95723CEB3E}" srcOrd="6" destOrd="0" presId="urn:microsoft.com/office/officeart/2005/8/layout/hierarchy2"/>
    <dgm:cxn modelId="{584C3F81-9370-4CD3-80D8-41F7D344F959}" type="presParOf" srcId="{A0426A67-E309-4A9E-90BC-FF95723CEB3E}" destId="{935C7272-D2BD-41FD-9500-3E7BC2678CC3}" srcOrd="0" destOrd="0" presId="urn:microsoft.com/office/officeart/2005/8/layout/hierarchy2"/>
    <dgm:cxn modelId="{ABEAE564-DD33-4749-9765-5CE8F07E4F41}" type="presParOf" srcId="{E7391DB6-2D70-467A-AED4-A7A081224777}" destId="{E07264FE-F888-47B9-96BE-64ADF43E757C}" srcOrd="7" destOrd="0" presId="urn:microsoft.com/office/officeart/2005/8/layout/hierarchy2"/>
    <dgm:cxn modelId="{C45F3561-F694-425A-833A-6C29F4755CDD}" type="presParOf" srcId="{E07264FE-F888-47B9-96BE-64ADF43E757C}" destId="{765E1F76-B29C-4C3B-AD7D-B07D585ACEF0}" srcOrd="0" destOrd="0" presId="urn:microsoft.com/office/officeart/2005/8/layout/hierarchy2"/>
    <dgm:cxn modelId="{CA0CFC29-A8C5-48A6-810F-6A9238A79030}" type="presParOf" srcId="{E07264FE-F888-47B9-96BE-64ADF43E757C}" destId="{7D23EE96-03EF-40CC-83C9-50DB2FB6297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orgChart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KATA KERJA (KK)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3CC95EC6-B934-4F0E-8BDB-E0A690C7082B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KK TRANSITIF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A2EFED2E-83E3-4CF0-895A-27015251DDE4}" type="sibTrans" cxnId="{9C764BC9-D9F9-465B-ABF3-D4D6B761852C}">
      <dgm:prSet/>
      <dgm:spPr/>
      <dgm:t>
        <a:bodyPr/>
        <a:lstStyle/>
        <a:p>
          <a:endParaRPr lang="en-MY" sz="2800"/>
        </a:p>
      </dgm:t>
    </dgm:pt>
    <dgm:pt modelId="{6C91724F-E230-4467-818C-FFCCAC18481A}" type="parTrans" cxnId="{9C764BC9-D9F9-465B-ABF3-D4D6B761852C}">
      <dgm:prSet/>
      <dgm:spPr/>
      <dgm:t>
        <a:bodyPr/>
        <a:lstStyle/>
        <a:p>
          <a:endParaRPr lang="en-MY" sz="2800"/>
        </a:p>
      </dgm:t>
    </dgm:pt>
    <dgm:pt modelId="{ADFDB98B-49C9-4483-BB35-7BA3D364C0A2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PASIF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05D8D168-E9F6-48A3-B050-808AE4C28703}" type="sibTrans" cxnId="{66249687-F0D9-4B20-A66E-DEF834046705}">
      <dgm:prSet/>
      <dgm:spPr/>
      <dgm:t>
        <a:bodyPr/>
        <a:lstStyle/>
        <a:p>
          <a:endParaRPr lang="en-MY"/>
        </a:p>
      </dgm:t>
    </dgm:pt>
    <dgm:pt modelId="{AB552011-F381-43B4-B1CC-7E2C50DFA98C}" type="parTrans" cxnId="{66249687-F0D9-4B20-A66E-DEF834046705}">
      <dgm:prSet/>
      <dgm:spPr/>
      <dgm:t>
        <a:bodyPr/>
        <a:lstStyle/>
        <a:p>
          <a:endParaRPr lang="en-MY"/>
        </a:p>
      </dgm:t>
    </dgm:pt>
    <dgm:pt modelId="{019D9197-EFA8-4582-9C68-AA6C5ED6A7E9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AKTIF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348FE6D3-87FE-4F36-AAEE-1AD1187C752F}" type="sibTrans" cxnId="{CA705663-57E1-42BA-A428-4559DA365E3B}">
      <dgm:prSet/>
      <dgm:spPr/>
      <dgm:t>
        <a:bodyPr/>
        <a:lstStyle/>
        <a:p>
          <a:endParaRPr lang="en-MY"/>
        </a:p>
      </dgm:t>
    </dgm:pt>
    <dgm:pt modelId="{B414F1A1-9ED1-40B0-BEE7-6BA47A3EB8C8}" type="parTrans" cxnId="{CA705663-57E1-42BA-A428-4559DA365E3B}">
      <dgm:prSet/>
      <dgm:spPr/>
      <dgm:t>
        <a:bodyPr/>
        <a:lstStyle/>
        <a:p>
          <a:endParaRPr lang="en-MY"/>
        </a:p>
      </dgm:t>
    </dgm:pt>
    <dgm:pt modelId="{A32E5F1D-CD0C-4C31-A206-5F5EF1EA3388}">
      <dgm:prSet phldrT="[Text]" custT="1"/>
      <dgm:spPr/>
      <dgm:t>
        <a:bodyPr/>
        <a:lstStyle/>
        <a:p>
          <a:r>
            <a:rPr lang="en-US" sz="2800" smtClean="0">
              <a:latin typeface="MV Boli" pitchFamily="2" charset="0"/>
              <a:cs typeface="MV Boli" pitchFamily="2" charset="0"/>
            </a:rPr>
            <a:t>KK TAK TRANSITIF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4E4DC258-9267-45BE-A6AB-B64908442B00}" type="parTrans" cxnId="{D3306E43-C00F-4E64-B98B-7B587DC22382}">
      <dgm:prSet/>
      <dgm:spPr/>
      <dgm:t>
        <a:bodyPr/>
        <a:lstStyle/>
        <a:p>
          <a:endParaRPr lang="en-MY"/>
        </a:p>
      </dgm:t>
    </dgm:pt>
    <dgm:pt modelId="{E178AA3F-BCED-4278-9CEF-B076B7E6C32D}" type="sibTrans" cxnId="{D3306E43-C00F-4E64-B98B-7B587DC22382}">
      <dgm:prSet/>
      <dgm:spPr/>
      <dgm:t>
        <a:bodyPr/>
        <a:lstStyle/>
        <a:p>
          <a:endParaRPr lang="en-MY"/>
        </a:p>
      </dgm:t>
    </dgm:pt>
    <dgm:pt modelId="{A8F9CAE4-8425-4307-B339-A56107E3C080}">
      <dgm:prSet phldrT="[Text]"/>
      <dgm:spPr/>
      <dgm:t>
        <a:bodyPr/>
        <a:lstStyle/>
        <a:p>
          <a:r>
            <a:rPr lang="en-US" dirty="0" smtClean="0">
              <a:latin typeface="MV Boli" pitchFamily="2" charset="0"/>
              <a:cs typeface="MV Boli" pitchFamily="2" charset="0"/>
            </a:rPr>
            <a:t>BERPELENGKAP</a:t>
          </a:r>
          <a:endParaRPr lang="en-MY" dirty="0">
            <a:latin typeface="MV Boli" pitchFamily="2" charset="0"/>
            <a:cs typeface="MV Boli" pitchFamily="2" charset="0"/>
          </a:endParaRPr>
        </a:p>
      </dgm:t>
    </dgm:pt>
    <dgm:pt modelId="{51B122A7-5D24-4302-8424-F18673E6F4B8}" type="parTrans" cxnId="{295A66AC-C308-4F6F-ACD4-66FA6150565B}">
      <dgm:prSet/>
      <dgm:spPr/>
      <dgm:t>
        <a:bodyPr/>
        <a:lstStyle/>
        <a:p>
          <a:endParaRPr lang="en-MY"/>
        </a:p>
      </dgm:t>
    </dgm:pt>
    <dgm:pt modelId="{B2205E83-1A59-497C-A98A-B5EE5F66B1A0}" type="sibTrans" cxnId="{295A66AC-C308-4F6F-ACD4-66FA6150565B}">
      <dgm:prSet/>
      <dgm:spPr/>
      <dgm:t>
        <a:bodyPr/>
        <a:lstStyle/>
        <a:p>
          <a:endParaRPr lang="en-MY"/>
        </a:p>
      </dgm:t>
    </dgm:pt>
    <dgm:pt modelId="{26950D0B-9C97-4A68-815F-E5747CB4A4DC}">
      <dgm:prSet phldrT="[Text]"/>
      <dgm:spPr/>
      <dgm:t>
        <a:bodyPr/>
        <a:lstStyle/>
        <a:p>
          <a:r>
            <a:rPr lang="en-US" dirty="0" smtClean="0">
              <a:latin typeface="MV Boli" pitchFamily="2" charset="0"/>
              <a:cs typeface="MV Boli" pitchFamily="2" charset="0"/>
            </a:rPr>
            <a:t>TANPA PELENGKAP</a:t>
          </a:r>
          <a:endParaRPr lang="en-MY" dirty="0">
            <a:latin typeface="MV Boli" pitchFamily="2" charset="0"/>
            <a:cs typeface="MV Boli" pitchFamily="2" charset="0"/>
          </a:endParaRPr>
        </a:p>
      </dgm:t>
    </dgm:pt>
    <dgm:pt modelId="{EB9FDF7F-31DF-462F-BC33-E5C03E899F86}" type="parTrans" cxnId="{112F30AF-316B-49A9-A714-DB875596DFFC}">
      <dgm:prSet/>
      <dgm:spPr/>
      <dgm:t>
        <a:bodyPr/>
        <a:lstStyle/>
        <a:p>
          <a:endParaRPr lang="en-MY"/>
        </a:p>
      </dgm:t>
    </dgm:pt>
    <dgm:pt modelId="{D7780F62-80F2-4243-9C0A-5DEE6BC9A99B}" type="sibTrans" cxnId="{112F30AF-316B-49A9-A714-DB875596DFFC}">
      <dgm:prSet/>
      <dgm:spPr/>
      <dgm:t>
        <a:bodyPr/>
        <a:lstStyle/>
        <a:p>
          <a:endParaRPr lang="en-MY"/>
        </a:p>
      </dgm:t>
    </dgm:pt>
    <dgm:pt modelId="{E89062F4-DC6D-4A57-BDD6-555E163E1C45}" type="pres">
      <dgm:prSet presAssocID="{2C125FE2-A1B3-487C-AECD-47F877DD97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0D09B916-5E1F-4831-A137-E98786A338D9}" type="pres">
      <dgm:prSet presAssocID="{992AE721-DF51-473D-A3AA-9EE4FD57BE7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86109DCE-0F11-4EDC-8FCD-69C7FBE85C4F}" type="pres">
      <dgm:prSet presAssocID="{992AE721-DF51-473D-A3AA-9EE4FD57BE71}" presName="rootComposite1" presStyleCnt="0"/>
      <dgm:spPr/>
      <dgm:t>
        <a:bodyPr/>
        <a:lstStyle/>
        <a:p>
          <a:endParaRPr lang="en-MY"/>
        </a:p>
      </dgm:t>
    </dgm:pt>
    <dgm:pt modelId="{E240C2F6-7482-4C1C-8410-993B84120D65}" type="pres">
      <dgm:prSet presAssocID="{992AE721-DF51-473D-A3AA-9EE4FD57BE71}" presName="rootText1" presStyleLbl="node0" presStyleIdx="0" presStyleCnt="1" custScaleX="38991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AFF02DD-1470-4A07-BDCA-3CF5322F8063}" type="pres">
      <dgm:prSet presAssocID="{992AE721-DF51-473D-A3AA-9EE4FD57BE71}" presName="rootConnector1" presStyleLbl="node1" presStyleIdx="0" presStyleCnt="0"/>
      <dgm:spPr/>
      <dgm:t>
        <a:bodyPr/>
        <a:lstStyle/>
        <a:p>
          <a:endParaRPr lang="en-MY"/>
        </a:p>
      </dgm:t>
    </dgm:pt>
    <dgm:pt modelId="{1214A4BE-9D93-4D69-912B-326931AE4E32}" type="pres">
      <dgm:prSet presAssocID="{992AE721-DF51-473D-A3AA-9EE4FD57BE71}" presName="hierChild2" presStyleCnt="0"/>
      <dgm:spPr/>
      <dgm:t>
        <a:bodyPr/>
        <a:lstStyle/>
        <a:p>
          <a:endParaRPr lang="en-MY"/>
        </a:p>
      </dgm:t>
    </dgm:pt>
    <dgm:pt modelId="{A961A2E4-2130-4EED-9716-11D61E935F54}" type="pres">
      <dgm:prSet presAssocID="{4E4DC258-9267-45BE-A6AB-B64908442B00}" presName="Name37" presStyleLbl="parChTrans1D2" presStyleIdx="0" presStyleCnt="2"/>
      <dgm:spPr/>
    </dgm:pt>
    <dgm:pt modelId="{AFD58500-733B-478B-B08A-18C7E64F6E2A}" type="pres">
      <dgm:prSet presAssocID="{A32E5F1D-CD0C-4C31-A206-5F5EF1EA3388}" presName="hierRoot2" presStyleCnt="0">
        <dgm:presLayoutVars>
          <dgm:hierBranch val="init"/>
        </dgm:presLayoutVars>
      </dgm:prSet>
      <dgm:spPr/>
    </dgm:pt>
    <dgm:pt modelId="{A01AD899-2DE7-4C7E-AD1C-6A60F7CBA076}" type="pres">
      <dgm:prSet presAssocID="{A32E5F1D-CD0C-4C31-A206-5F5EF1EA3388}" presName="rootComposite" presStyleCnt="0"/>
      <dgm:spPr/>
    </dgm:pt>
    <dgm:pt modelId="{27DA4635-144B-4912-9ACD-2E01A70E325E}" type="pres">
      <dgm:prSet presAssocID="{A32E5F1D-CD0C-4C31-A206-5F5EF1EA3388}" presName="rootText" presStyleLbl="node2" presStyleIdx="0" presStyleCnt="2" custScaleX="24540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58993D9-75C3-44EB-B78A-A508D667D860}" type="pres">
      <dgm:prSet presAssocID="{A32E5F1D-CD0C-4C31-A206-5F5EF1EA3388}" presName="rootConnector" presStyleLbl="node2" presStyleIdx="0" presStyleCnt="2"/>
      <dgm:spPr/>
      <dgm:t>
        <a:bodyPr/>
        <a:lstStyle/>
        <a:p>
          <a:endParaRPr lang="en-MY"/>
        </a:p>
      </dgm:t>
    </dgm:pt>
    <dgm:pt modelId="{CB951AC4-3C68-4D37-A998-2E00E516D96B}" type="pres">
      <dgm:prSet presAssocID="{A32E5F1D-CD0C-4C31-A206-5F5EF1EA3388}" presName="hierChild4" presStyleCnt="0"/>
      <dgm:spPr/>
    </dgm:pt>
    <dgm:pt modelId="{CC6EFAC9-8DC3-41EF-8522-DAC90AEA80F1}" type="pres">
      <dgm:prSet presAssocID="{51B122A7-5D24-4302-8424-F18673E6F4B8}" presName="Name37" presStyleLbl="parChTrans1D3" presStyleIdx="0" presStyleCnt="4"/>
      <dgm:spPr/>
      <dgm:t>
        <a:bodyPr/>
        <a:lstStyle/>
        <a:p>
          <a:endParaRPr lang="en-MY"/>
        </a:p>
      </dgm:t>
    </dgm:pt>
    <dgm:pt modelId="{64406ADA-2586-4C16-9E64-14E299119A46}" type="pres">
      <dgm:prSet presAssocID="{A8F9CAE4-8425-4307-B339-A56107E3C080}" presName="hierRoot2" presStyleCnt="0">
        <dgm:presLayoutVars>
          <dgm:hierBranch val="init"/>
        </dgm:presLayoutVars>
      </dgm:prSet>
      <dgm:spPr/>
    </dgm:pt>
    <dgm:pt modelId="{FBDE1FC6-19F1-419D-89B9-C9A5E1248E5E}" type="pres">
      <dgm:prSet presAssocID="{A8F9CAE4-8425-4307-B339-A56107E3C080}" presName="rootComposite" presStyleCnt="0"/>
      <dgm:spPr/>
    </dgm:pt>
    <dgm:pt modelId="{868BBFFC-9551-423B-9A69-75CBB469E98D}" type="pres">
      <dgm:prSet presAssocID="{A8F9CAE4-8425-4307-B339-A56107E3C080}" presName="rootText" presStyleLbl="node3" presStyleIdx="0" presStyleCnt="4" custScaleX="19988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B1280BE-7CC7-41F1-AD00-3EC37B40BBCF}" type="pres">
      <dgm:prSet presAssocID="{A8F9CAE4-8425-4307-B339-A56107E3C080}" presName="rootConnector" presStyleLbl="node3" presStyleIdx="0" presStyleCnt="4"/>
      <dgm:spPr/>
      <dgm:t>
        <a:bodyPr/>
        <a:lstStyle/>
        <a:p>
          <a:endParaRPr lang="en-MY"/>
        </a:p>
      </dgm:t>
    </dgm:pt>
    <dgm:pt modelId="{009FCB55-B255-4039-B4EE-1B196616F953}" type="pres">
      <dgm:prSet presAssocID="{A8F9CAE4-8425-4307-B339-A56107E3C080}" presName="hierChild4" presStyleCnt="0"/>
      <dgm:spPr/>
    </dgm:pt>
    <dgm:pt modelId="{8F4FAC19-27E3-46D8-826C-76273250307F}" type="pres">
      <dgm:prSet presAssocID="{A8F9CAE4-8425-4307-B339-A56107E3C080}" presName="hierChild5" presStyleCnt="0"/>
      <dgm:spPr/>
    </dgm:pt>
    <dgm:pt modelId="{6B95B088-3036-4A2B-8A26-006760382949}" type="pres">
      <dgm:prSet presAssocID="{EB9FDF7F-31DF-462F-BC33-E5C03E899F86}" presName="Name37" presStyleLbl="parChTrans1D3" presStyleIdx="1" presStyleCnt="4"/>
      <dgm:spPr/>
      <dgm:t>
        <a:bodyPr/>
        <a:lstStyle/>
        <a:p>
          <a:endParaRPr lang="en-MY"/>
        </a:p>
      </dgm:t>
    </dgm:pt>
    <dgm:pt modelId="{51DDE90F-8F06-4F09-99C9-C9C088F06F75}" type="pres">
      <dgm:prSet presAssocID="{26950D0B-9C97-4A68-815F-E5747CB4A4DC}" presName="hierRoot2" presStyleCnt="0">
        <dgm:presLayoutVars>
          <dgm:hierBranch val="init"/>
        </dgm:presLayoutVars>
      </dgm:prSet>
      <dgm:spPr/>
    </dgm:pt>
    <dgm:pt modelId="{C50CCB35-D67E-4313-AFE7-4AF0F10125F8}" type="pres">
      <dgm:prSet presAssocID="{26950D0B-9C97-4A68-815F-E5747CB4A4DC}" presName="rootComposite" presStyleCnt="0"/>
      <dgm:spPr/>
    </dgm:pt>
    <dgm:pt modelId="{4C65D81D-635B-4D99-8EB1-5627D47E3657}" type="pres">
      <dgm:prSet presAssocID="{26950D0B-9C97-4A68-815F-E5747CB4A4DC}" presName="rootText" presStyleLbl="node3" presStyleIdx="1" presStyleCnt="4" custScaleX="26271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E7F6D1C-7160-4AF9-95D5-CC58A15FF91A}" type="pres">
      <dgm:prSet presAssocID="{26950D0B-9C97-4A68-815F-E5747CB4A4DC}" presName="rootConnector" presStyleLbl="node3" presStyleIdx="1" presStyleCnt="4"/>
      <dgm:spPr/>
      <dgm:t>
        <a:bodyPr/>
        <a:lstStyle/>
        <a:p>
          <a:endParaRPr lang="en-MY"/>
        </a:p>
      </dgm:t>
    </dgm:pt>
    <dgm:pt modelId="{D023F96A-78F9-4321-BD96-F87F61060A77}" type="pres">
      <dgm:prSet presAssocID="{26950D0B-9C97-4A68-815F-E5747CB4A4DC}" presName="hierChild4" presStyleCnt="0"/>
      <dgm:spPr/>
    </dgm:pt>
    <dgm:pt modelId="{835262CA-A6FB-4C2C-B501-BD184D3D6333}" type="pres">
      <dgm:prSet presAssocID="{26950D0B-9C97-4A68-815F-E5747CB4A4DC}" presName="hierChild5" presStyleCnt="0"/>
      <dgm:spPr/>
    </dgm:pt>
    <dgm:pt modelId="{60B675A3-BD47-4FE1-9A64-4E518527F47A}" type="pres">
      <dgm:prSet presAssocID="{A32E5F1D-CD0C-4C31-A206-5F5EF1EA3388}" presName="hierChild5" presStyleCnt="0"/>
      <dgm:spPr/>
    </dgm:pt>
    <dgm:pt modelId="{2C84B78A-2168-47E6-AB0F-3169742EC25E}" type="pres">
      <dgm:prSet presAssocID="{6C91724F-E230-4467-818C-FFCCAC18481A}" presName="Name37" presStyleLbl="parChTrans1D2" presStyleIdx="1" presStyleCnt="2"/>
      <dgm:spPr/>
      <dgm:t>
        <a:bodyPr/>
        <a:lstStyle/>
        <a:p>
          <a:endParaRPr lang="en-MY"/>
        </a:p>
      </dgm:t>
    </dgm:pt>
    <dgm:pt modelId="{9A0E68F9-93FD-4CB2-B756-65D35503A9EF}" type="pres">
      <dgm:prSet presAssocID="{3CC95EC6-B934-4F0E-8BDB-E0A690C708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83F50709-6A37-4F3F-8D1F-64A9127C23F7}" type="pres">
      <dgm:prSet presAssocID="{3CC95EC6-B934-4F0E-8BDB-E0A690C7082B}" presName="rootComposite" presStyleCnt="0"/>
      <dgm:spPr/>
      <dgm:t>
        <a:bodyPr/>
        <a:lstStyle/>
        <a:p>
          <a:endParaRPr lang="en-MY"/>
        </a:p>
      </dgm:t>
    </dgm:pt>
    <dgm:pt modelId="{1E04572B-161A-4B41-B219-F870E895AE6C}" type="pres">
      <dgm:prSet presAssocID="{3CC95EC6-B934-4F0E-8BDB-E0A690C7082B}" presName="rootText" presStyleLbl="node2" presStyleIdx="1" presStyleCnt="2" custScaleX="18105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D7B8F74-26AE-4ABF-AEDD-34E1DAC7847F}" type="pres">
      <dgm:prSet presAssocID="{3CC95EC6-B934-4F0E-8BDB-E0A690C7082B}" presName="rootConnector" presStyleLbl="node2" presStyleIdx="1" presStyleCnt="2"/>
      <dgm:spPr/>
      <dgm:t>
        <a:bodyPr/>
        <a:lstStyle/>
        <a:p>
          <a:endParaRPr lang="en-MY"/>
        </a:p>
      </dgm:t>
    </dgm:pt>
    <dgm:pt modelId="{36874120-F067-4DC4-92E7-DAC04573A69E}" type="pres">
      <dgm:prSet presAssocID="{3CC95EC6-B934-4F0E-8BDB-E0A690C7082B}" presName="hierChild4" presStyleCnt="0"/>
      <dgm:spPr/>
      <dgm:t>
        <a:bodyPr/>
        <a:lstStyle/>
        <a:p>
          <a:endParaRPr lang="en-MY"/>
        </a:p>
      </dgm:t>
    </dgm:pt>
    <dgm:pt modelId="{8E6CD0F2-0714-4F96-A4F6-0AC424EFAFBC}" type="pres">
      <dgm:prSet presAssocID="{B414F1A1-9ED1-40B0-BEE7-6BA47A3EB8C8}" presName="Name37" presStyleLbl="parChTrans1D3" presStyleIdx="2" presStyleCnt="4"/>
      <dgm:spPr/>
      <dgm:t>
        <a:bodyPr/>
        <a:lstStyle/>
        <a:p>
          <a:endParaRPr lang="en-MY"/>
        </a:p>
      </dgm:t>
    </dgm:pt>
    <dgm:pt modelId="{3006DF87-D497-4E98-B83E-84ECA04E112F}" type="pres">
      <dgm:prSet presAssocID="{019D9197-EFA8-4582-9C68-AA6C5ED6A7E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16DD3487-D8CB-4260-ADF6-4FFF58E70C8C}" type="pres">
      <dgm:prSet presAssocID="{019D9197-EFA8-4582-9C68-AA6C5ED6A7E9}" presName="rootComposite" presStyleCnt="0"/>
      <dgm:spPr/>
      <dgm:t>
        <a:bodyPr/>
        <a:lstStyle/>
        <a:p>
          <a:endParaRPr lang="en-MY"/>
        </a:p>
      </dgm:t>
    </dgm:pt>
    <dgm:pt modelId="{08A4CD67-7103-4386-961C-E5E18E26E230}" type="pres">
      <dgm:prSet presAssocID="{019D9197-EFA8-4582-9C68-AA6C5ED6A7E9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DEAAA10-EC7D-429A-8728-80D1C0DE85F5}" type="pres">
      <dgm:prSet presAssocID="{019D9197-EFA8-4582-9C68-AA6C5ED6A7E9}" presName="rootConnector" presStyleLbl="node3" presStyleIdx="2" presStyleCnt="4"/>
      <dgm:spPr/>
      <dgm:t>
        <a:bodyPr/>
        <a:lstStyle/>
        <a:p>
          <a:endParaRPr lang="en-MY"/>
        </a:p>
      </dgm:t>
    </dgm:pt>
    <dgm:pt modelId="{E62A00AF-2C3E-4A61-A10F-BF9885DBFC8A}" type="pres">
      <dgm:prSet presAssocID="{019D9197-EFA8-4582-9C68-AA6C5ED6A7E9}" presName="hierChild4" presStyleCnt="0"/>
      <dgm:spPr/>
      <dgm:t>
        <a:bodyPr/>
        <a:lstStyle/>
        <a:p>
          <a:endParaRPr lang="en-MY"/>
        </a:p>
      </dgm:t>
    </dgm:pt>
    <dgm:pt modelId="{9F3B8E6B-7E1E-4C42-A78A-29DDDD4E093E}" type="pres">
      <dgm:prSet presAssocID="{019D9197-EFA8-4582-9C68-AA6C5ED6A7E9}" presName="hierChild5" presStyleCnt="0"/>
      <dgm:spPr/>
      <dgm:t>
        <a:bodyPr/>
        <a:lstStyle/>
        <a:p>
          <a:endParaRPr lang="en-MY"/>
        </a:p>
      </dgm:t>
    </dgm:pt>
    <dgm:pt modelId="{9739813B-B12E-4F5F-9536-13B3E3A11898}" type="pres">
      <dgm:prSet presAssocID="{AB552011-F381-43B4-B1CC-7E2C50DFA98C}" presName="Name37" presStyleLbl="parChTrans1D3" presStyleIdx="3" presStyleCnt="4"/>
      <dgm:spPr/>
      <dgm:t>
        <a:bodyPr/>
        <a:lstStyle/>
        <a:p>
          <a:endParaRPr lang="en-MY"/>
        </a:p>
      </dgm:t>
    </dgm:pt>
    <dgm:pt modelId="{A5338390-D705-4B7B-9815-DBEB57A83C24}" type="pres">
      <dgm:prSet presAssocID="{ADFDB98B-49C9-4483-BB35-7BA3D364C0A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C1A61648-CB34-4A19-9A97-119AD0AD7F78}" type="pres">
      <dgm:prSet presAssocID="{ADFDB98B-49C9-4483-BB35-7BA3D364C0A2}" presName="rootComposite" presStyleCnt="0"/>
      <dgm:spPr/>
      <dgm:t>
        <a:bodyPr/>
        <a:lstStyle/>
        <a:p>
          <a:endParaRPr lang="en-MY"/>
        </a:p>
      </dgm:t>
    </dgm:pt>
    <dgm:pt modelId="{5962BC7B-78C3-4BC6-813A-5EDA61692C50}" type="pres">
      <dgm:prSet presAssocID="{ADFDB98B-49C9-4483-BB35-7BA3D364C0A2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9B66564-A977-4242-B227-D48A1EB4B89B}" type="pres">
      <dgm:prSet presAssocID="{ADFDB98B-49C9-4483-BB35-7BA3D364C0A2}" presName="rootConnector" presStyleLbl="node3" presStyleIdx="3" presStyleCnt="4"/>
      <dgm:spPr/>
      <dgm:t>
        <a:bodyPr/>
        <a:lstStyle/>
        <a:p>
          <a:endParaRPr lang="en-MY"/>
        </a:p>
      </dgm:t>
    </dgm:pt>
    <dgm:pt modelId="{FE7D48A6-166E-4081-940F-AC7C7BBA50CB}" type="pres">
      <dgm:prSet presAssocID="{ADFDB98B-49C9-4483-BB35-7BA3D364C0A2}" presName="hierChild4" presStyleCnt="0"/>
      <dgm:spPr/>
      <dgm:t>
        <a:bodyPr/>
        <a:lstStyle/>
        <a:p>
          <a:endParaRPr lang="en-MY"/>
        </a:p>
      </dgm:t>
    </dgm:pt>
    <dgm:pt modelId="{0E5752AC-0FB4-4143-A55A-002A77412A96}" type="pres">
      <dgm:prSet presAssocID="{ADFDB98B-49C9-4483-BB35-7BA3D364C0A2}" presName="hierChild5" presStyleCnt="0"/>
      <dgm:spPr/>
      <dgm:t>
        <a:bodyPr/>
        <a:lstStyle/>
        <a:p>
          <a:endParaRPr lang="en-MY"/>
        </a:p>
      </dgm:t>
    </dgm:pt>
    <dgm:pt modelId="{B5119740-279D-4F37-93D2-0C0496B67039}" type="pres">
      <dgm:prSet presAssocID="{3CC95EC6-B934-4F0E-8BDB-E0A690C7082B}" presName="hierChild5" presStyleCnt="0"/>
      <dgm:spPr/>
      <dgm:t>
        <a:bodyPr/>
        <a:lstStyle/>
        <a:p>
          <a:endParaRPr lang="en-MY"/>
        </a:p>
      </dgm:t>
    </dgm:pt>
    <dgm:pt modelId="{252A6E4B-1E3F-4E63-8E25-44EB17157122}" type="pres">
      <dgm:prSet presAssocID="{992AE721-DF51-473D-A3AA-9EE4FD57BE71}" presName="hierChild3" presStyleCnt="0"/>
      <dgm:spPr/>
      <dgm:t>
        <a:bodyPr/>
        <a:lstStyle/>
        <a:p>
          <a:endParaRPr lang="en-MY"/>
        </a:p>
      </dgm:t>
    </dgm:pt>
  </dgm:ptLst>
  <dgm:cxnLst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30854B3E-B404-4A07-B353-CBB17AA79F88}" type="presOf" srcId="{B414F1A1-9ED1-40B0-BEE7-6BA47A3EB8C8}" destId="{8E6CD0F2-0714-4F96-A4F6-0AC424EFAFBC}" srcOrd="0" destOrd="0" presId="urn:microsoft.com/office/officeart/2005/8/layout/orgChart1"/>
    <dgm:cxn modelId="{8CB7FD94-E866-4DF0-89BA-62BB1A6B5FF8}" type="presOf" srcId="{A8F9CAE4-8425-4307-B339-A56107E3C080}" destId="{868BBFFC-9551-423B-9A69-75CBB469E98D}" srcOrd="0" destOrd="0" presId="urn:microsoft.com/office/officeart/2005/8/layout/orgChart1"/>
    <dgm:cxn modelId="{9C764BC9-D9F9-465B-ABF3-D4D6B761852C}" srcId="{992AE721-DF51-473D-A3AA-9EE4FD57BE71}" destId="{3CC95EC6-B934-4F0E-8BDB-E0A690C7082B}" srcOrd="1" destOrd="0" parTransId="{6C91724F-E230-4467-818C-FFCCAC18481A}" sibTransId="{A2EFED2E-83E3-4CF0-895A-27015251DDE4}"/>
    <dgm:cxn modelId="{2B0F5ACC-6F17-40AC-B173-C219FB508610}" type="presOf" srcId="{26950D0B-9C97-4A68-815F-E5747CB4A4DC}" destId="{1E7F6D1C-7160-4AF9-95D5-CC58A15FF91A}" srcOrd="1" destOrd="0" presId="urn:microsoft.com/office/officeart/2005/8/layout/orgChart1"/>
    <dgm:cxn modelId="{D782C369-B64C-43D5-B98D-CCF6318A3AD1}" type="presOf" srcId="{A32E5F1D-CD0C-4C31-A206-5F5EF1EA3388}" destId="{27DA4635-144B-4912-9ACD-2E01A70E325E}" srcOrd="0" destOrd="0" presId="urn:microsoft.com/office/officeart/2005/8/layout/orgChart1"/>
    <dgm:cxn modelId="{66249687-F0D9-4B20-A66E-DEF834046705}" srcId="{3CC95EC6-B934-4F0E-8BDB-E0A690C7082B}" destId="{ADFDB98B-49C9-4483-BB35-7BA3D364C0A2}" srcOrd="1" destOrd="0" parTransId="{AB552011-F381-43B4-B1CC-7E2C50DFA98C}" sibTransId="{05D8D168-E9F6-48A3-B050-808AE4C28703}"/>
    <dgm:cxn modelId="{9BB75B7D-141F-48B3-8685-0AD93EC2BC96}" type="presOf" srcId="{019D9197-EFA8-4582-9C68-AA6C5ED6A7E9}" destId="{7DEAAA10-EC7D-429A-8728-80D1C0DE85F5}" srcOrd="1" destOrd="0" presId="urn:microsoft.com/office/officeart/2005/8/layout/orgChart1"/>
    <dgm:cxn modelId="{D3306E43-C00F-4E64-B98B-7B587DC22382}" srcId="{992AE721-DF51-473D-A3AA-9EE4FD57BE71}" destId="{A32E5F1D-CD0C-4C31-A206-5F5EF1EA3388}" srcOrd="0" destOrd="0" parTransId="{4E4DC258-9267-45BE-A6AB-B64908442B00}" sibTransId="{E178AA3F-BCED-4278-9CEF-B076B7E6C32D}"/>
    <dgm:cxn modelId="{C155FF8A-76A6-4CFC-B2F5-A9D19F65402A}" type="presOf" srcId="{019D9197-EFA8-4582-9C68-AA6C5ED6A7E9}" destId="{08A4CD67-7103-4386-961C-E5E18E26E230}" srcOrd="0" destOrd="0" presId="urn:microsoft.com/office/officeart/2005/8/layout/orgChart1"/>
    <dgm:cxn modelId="{3D8E9C88-9185-4F74-86E6-6BC39D41428C}" type="presOf" srcId="{A32E5F1D-CD0C-4C31-A206-5F5EF1EA3388}" destId="{158993D9-75C3-44EB-B78A-A508D667D860}" srcOrd="1" destOrd="0" presId="urn:microsoft.com/office/officeart/2005/8/layout/orgChart1"/>
    <dgm:cxn modelId="{325B4B18-6950-47B2-8D10-2AC04232A685}" type="presOf" srcId="{51B122A7-5D24-4302-8424-F18673E6F4B8}" destId="{CC6EFAC9-8DC3-41EF-8522-DAC90AEA80F1}" srcOrd="0" destOrd="0" presId="urn:microsoft.com/office/officeart/2005/8/layout/orgChart1"/>
    <dgm:cxn modelId="{5CDF0B52-B186-4B25-9F9F-31A822CDCF01}" type="presOf" srcId="{992AE721-DF51-473D-A3AA-9EE4FD57BE71}" destId="{0AFF02DD-1470-4A07-BDCA-3CF5322F8063}" srcOrd="1" destOrd="0" presId="urn:microsoft.com/office/officeart/2005/8/layout/orgChart1"/>
    <dgm:cxn modelId="{F9FFD016-E47B-428C-8360-158CAA5C98D7}" type="presOf" srcId="{26950D0B-9C97-4A68-815F-E5747CB4A4DC}" destId="{4C65D81D-635B-4D99-8EB1-5627D47E3657}" srcOrd="0" destOrd="0" presId="urn:microsoft.com/office/officeart/2005/8/layout/orgChart1"/>
    <dgm:cxn modelId="{45C5A53E-07EC-4420-B18E-CC348198899C}" type="presOf" srcId="{3CC95EC6-B934-4F0E-8BDB-E0A690C7082B}" destId="{ED7B8F74-26AE-4ABF-AEDD-34E1DAC7847F}" srcOrd="1" destOrd="0" presId="urn:microsoft.com/office/officeart/2005/8/layout/orgChart1"/>
    <dgm:cxn modelId="{112F30AF-316B-49A9-A714-DB875596DFFC}" srcId="{A32E5F1D-CD0C-4C31-A206-5F5EF1EA3388}" destId="{26950D0B-9C97-4A68-815F-E5747CB4A4DC}" srcOrd="1" destOrd="0" parTransId="{EB9FDF7F-31DF-462F-BC33-E5C03E899F86}" sibTransId="{D7780F62-80F2-4243-9C0A-5DEE6BC9A99B}"/>
    <dgm:cxn modelId="{9D869FDE-DD72-46BF-A2BD-B77D089D4A6A}" type="presOf" srcId="{EB9FDF7F-31DF-462F-BC33-E5C03E899F86}" destId="{6B95B088-3036-4A2B-8A26-006760382949}" srcOrd="0" destOrd="0" presId="urn:microsoft.com/office/officeart/2005/8/layout/orgChart1"/>
    <dgm:cxn modelId="{E935EFB2-A38A-4EE9-81A2-6520BB6C4633}" type="presOf" srcId="{6C91724F-E230-4467-818C-FFCCAC18481A}" destId="{2C84B78A-2168-47E6-AB0F-3169742EC25E}" srcOrd="0" destOrd="0" presId="urn:microsoft.com/office/officeart/2005/8/layout/orgChart1"/>
    <dgm:cxn modelId="{F8954C25-2E6F-414C-918B-1F04B1B5117A}" type="presOf" srcId="{3CC95EC6-B934-4F0E-8BDB-E0A690C7082B}" destId="{1E04572B-161A-4B41-B219-F870E895AE6C}" srcOrd="0" destOrd="0" presId="urn:microsoft.com/office/officeart/2005/8/layout/orgChart1"/>
    <dgm:cxn modelId="{8B8CCDB3-BC4E-4232-B626-B7F791C0C9C6}" type="presOf" srcId="{ADFDB98B-49C9-4483-BB35-7BA3D364C0A2}" destId="{5962BC7B-78C3-4BC6-813A-5EDA61692C50}" srcOrd="0" destOrd="0" presId="urn:microsoft.com/office/officeart/2005/8/layout/orgChart1"/>
    <dgm:cxn modelId="{F88CA512-2074-46A3-A037-108F39116DD2}" type="presOf" srcId="{992AE721-DF51-473D-A3AA-9EE4FD57BE71}" destId="{E240C2F6-7482-4C1C-8410-993B84120D65}" srcOrd="0" destOrd="0" presId="urn:microsoft.com/office/officeart/2005/8/layout/orgChart1"/>
    <dgm:cxn modelId="{295A66AC-C308-4F6F-ACD4-66FA6150565B}" srcId="{A32E5F1D-CD0C-4C31-A206-5F5EF1EA3388}" destId="{A8F9CAE4-8425-4307-B339-A56107E3C080}" srcOrd="0" destOrd="0" parTransId="{51B122A7-5D24-4302-8424-F18673E6F4B8}" sibTransId="{B2205E83-1A59-497C-A98A-B5EE5F66B1A0}"/>
    <dgm:cxn modelId="{E7550DF6-4A29-4C86-9982-321814D0FA77}" type="presOf" srcId="{4E4DC258-9267-45BE-A6AB-B64908442B00}" destId="{A961A2E4-2130-4EED-9716-11D61E935F54}" srcOrd="0" destOrd="0" presId="urn:microsoft.com/office/officeart/2005/8/layout/orgChart1"/>
    <dgm:cxn modelId="{1B23CB95-AC44-4947-9CDF-4A6CD26ACCCE}" type="presOf" srcId="{AB552011-F381-43B4-B1CC-7E2C50DFA98C}" destId="{9739813B-B12E-4F5F-9536-13B3E3A11898}" srcOrd="0" destOrd="0" presId="urn:microsoft.com/office/officeart/2005/8/layout/orgChart1"/>
    <dgm:cxn modelId="{E4A12133-FD67-44E1-97D8-8E2BB5720D8A}" type="presOf" srcId="{2C125FE2-A1B3-487C-AECD-47F877DD973A}" destId="{E89062F4-DC6D-4A57-BDD6-555E163E1C45}" srcOrd="0" destOrd="0" presId="urn:microsoft.com/office/officeart/2005/8/layout/orgChart1"/>
    <dgm:cxn modelId="{BE8631C4-6857-4E3B-B814-C0243BFC31A0}" type="presOf" srcId="{A8F9CAE4-8425-4307-B339-A56107E3C080}" destId="{4B1280BE-7CC7-41F1-AD00-3EC37B40BBCF}" srcOrd="1" destOrd="0" presId="urn:microsoft.com/office/officeart/2005/8/layout/orgChart1"/>
    <dgm:cxn modelId="{CA705663-57E1-42BA-A428-4559DA365E3B}" srcId="{3CC95EC6-B934-4F0E-8BDB-E0A690C7082B}" destId="{019D9197-EFA8-4582-9C68-AA6C5ED6A7E9}" srcOrd="0" destOrd="0" parTransId="{B414F1A1-9ED1-40B0-BEE7-6BA47A3EB8C8}" sibTransId="{348FE6D3-87FE-4F36-AAEE-1AD1187C752F}"/>
    <dgm:cxn modelId="{C0EDCD84-E971-4850-A803-FB43BBCE41DA}" type="presOf" srcId="{ADFDB98B-49C9-4483-BB35-7BA3D364C0A2}" destId="{E9B66564-A977-4242-B227-D48A1EB4B89B}" srcOrd="1" destOrd="0" presId="urn:microsoft.com/office/officeart/2005/8/layout/orgChart1"/>
    <dgm:cxn modelId="{B0BF5CB9-FA57-474A-A6A3-B5B202BAEF9D}" type="presParOf" srcId="{E89062F4-DC6D-4A57-BDD6-555E163E1C45}" destId="{0D09B916-5E1F-4831-A137-E98786A338D9}" srcOrd="0" destOrd="0" presId="urn:microsoft.com/office/officeart/2005/8/layout/orgChart1"/>
    <dgm:cxn modelId="{AB320D60-B84A-4A8B-80EB-AB13C5E44A7F}" type="presParOf" srcId="{0D09B916-5E1F-4831-A137-E98786A338D9}" destId="{86109DCE-0F11-4EDC-8FCD-69C7FBE85C4F}" srcOrd="0" destOrd="0" presId="urn:microsoft.com/office/officeart/2005/8/layout/orgChart1"/>
    <dgm:cxn modelId="{6D5F41EB-3BEE-4150-A17F-DD86BBBA4EFA}" type="presParOf" srcId="{86109DCE-0F11-4EDC-8FCD-69C7FBE85C4F}" destId="{E240C2F6-7482-4C1C-8410-993B84120D65}" srcOrd="0" destOrd="0" presId="urn:microsoft.com/office/officeart/2005/8/layout/orgChart1"/>
    <dgm:cxn modelId="{1D4979DD-A445-4189-8E67-93B4841F3ECE}" type="presParOf" srcId="{86109DCE-0F11-4EDC-8FCD-69C7FBE85C4F}" destId="{0AFF02DD-1470-4A07-BDCA-3CF5322F8063}" srcOrd="1" destOrd="0" presId="urn:microsoft.com/office/officeart/2005/8/layout/orgChart1"/>
    <dgm:cxn modelId="{3FC158D8-7B19-4054-AD56-D48895C56AE3}" type="presParOf" srcId="{0D09B916-5E1F-4831-A137-E98786A338D9}" destId="{1214A4BE-9D93-4D69-912B-326931AE4E32}" srcOrd="1" destOrd="0" presId="urn:microsoft.com/office/officeart/2005/8/layout/orgChart1"/>
    <dgm:cxn modelId="{6C72CAB1-A4EE-41C1-9BD2-2742B3C3406B}" type="presParOf" srcId="{1214A4BE-9D93-4D69-912B-326931AE4E32}" destId="{A961A2E4-2130-4EED-9716-11D61E935F54}" srcOrd="0" destOrd="0" presId="urn:microsoft.com/office/officeart/2005/8/layout/orgChart1"/>
    <dgm:cxn modelId="{5D34795D-62FD-4375-8C1B-AA659F6E8582}" type="presParOf" srcId="{1214A4BE-9D93-4D69-912B-326931AE4E32}" destId="{AFD58500-733B-478B-B08A-18C7E64F6E2A}" srcOrd="1" destOrd="0" presId="urn:microsoft.com/office/officeart/2005/8/layout/orgChart1"/>
    <dgm:cxn modelId="{8FF1863F-9A1B-4E7C-86EE-41A69163A616}" type="presParOf" srcId="{AFD58500-733B-478B-B08A-18C7E64F6E2A}" destId="{A01AD899-2DE7-4C7E-AD1C-6A60F7CBA076}" srcOrd="0" destOrd="0" presId="urn:microsoft.com/office/officeart/2005/8/layout/orgChart1"/>
    <dgm:cxn modelId="{2EA61324-6466-4C2B-B584-D0EB176B1424}" type="presParOf" srcId="{A01AD899-2DE7-4C7E-AD1C-6A60F7CBA076}" destId="{27DA4635-144B-4912-9ACD-2E01A70E325E}" srcOrd="0" destOrd="0" presId="urn:microsoft.com/office/officeart/2005/8/layout/orgChart1"/>
    <dgm:cxn modelId="{4FC5C811-4359-4F41-84A5-FF960D41D025}" type="presParOf" srcId="{A01AD899-2DE7-4C7E-AD1C-6A60F7CBA076}" destId="{158993D9-75C3-44EB-B78A-A508D667D860}" srcOrd="1" destOrd="0" presId="urn:microsoft.com/office/officeart/2005/8/layout/orgChart1"/>
    <dgm:cxn modelId="{DFFAC931-88FB-40D5-84E0-565B5907ADFD}" type="presParOf" srcId="{AFD58500-733B-478B-B08A-18C7E64F6E2A}" destId="{CB951AC4-3C68-4D37-A998-2E00E516D96B}" srcOrd="1" destOrd="0" presId="urn:microsoft.com/office/officeart/2005/8/layout/orgChart1"/>
    <dgm:cxn modelId="{CC8C3454-EBE3-442D-A1A1-91B52F9E7DAC}" type="presParOf" srcId="{CB951AC4-3C68-4D37-A998-2E00E516D96B}" destId="{CC6EFAC9-8DC3-41EF-8522-DAC90AEA80F1}" srcOrd="0" destOrd="0" presId="urn:microsoft.com/office/officeart/2005/8/layout/orgChart1"/>
    <dgm:cxn modelId="{E0096ADD-3066-439C-9D4C-6013A29B690B}" type="presParOf" srcId="{CB951AC4-3C68-4D37-A998-2E00E516D96B}" destId="{64406ADA-2586-4C16-9E64-14E299119A46}" srcOrd="1" destOrd="0" presId="urn:microsoft.com/office/officeart/2005/8/layout/orgChart1"/>
    <dgm:cxn modelId="{4EE186CD-7D97-43CC-A55D-867AD5646136}" type="presParOf" srcId="{64406ADA-2586-4C16-9E64-14E299119A46}" destId="{FBDE1FC6-19F1-419D-89B9-C9A5E1248E5E}" srcOrd="0" destOrd="0" presId="urn:microsoft.com/office/officeart/2005/8/layout/orgChart1"/>
    <dgm:cxn modelId="{D68108B8-BC04-4329-A810-D289129C38E6}" type="presParOf" srcId="{FBDE1FC6-19F1-419D-89B9-C9A5E1248E5E}" destId="{868BBFFC-9551-423B-9A69-75CBB469E98D}" srcOrd="0" destOrd="0" presId="urn:microsoft.com/office/officeart/2005/8/layout/orgChart1"/>
    <dgm:cxn modelId="{60EEE064-7ABE-404E-8478-A4F764D32DBF}" type="presParOf" srcId="{FBDE1FC6-19F1-419D-89B9-C9A5E1248E5E}" destId="{4B1280BE-7CC7-41F1-AD00-3EC37B40BBCF}" srcOrd="1" destOrd="0" presId="urn:microsoft.com/office/officeart/2005/8/layout/orgChart1"/>
    <dgm:cxn modelId="{E2765AAA-A239-45D9-87C2-EF71EEC2BF5D}" type="presParOf" srcId="{64406ADA-2586-4C16-9E64-14E299119A46}" destId="{009FCB55-B255-4039-B4EE-1B196616F953}" srcOrd="1" destOrd="0" presId="urn:microsoft.com/office/officeart/2005/8/layout/orgChart1"/>
    <dgm:cxn modelId="{F5A228A2-49B3-4735-8D84-F27A6A134BC4}" type="presParOf" srcId="{64406ADA-2586-4C16-9E64-14E299119A46}" destId="{8F4FAC19-27E3-46D8-826C-76273250307F}" srcOrd="2" destOrd="0" presId="urn:microsoft.com/office/officeart/2005/8/layout/orgChart1"/>
    <dgm:cxn modelId="{3ED85702-5EF0-4AC7-B008-57C419F48E16}" type="presParOf" srcId="{CB951AC4-3C68-4D37-A998-2E00E516D96B}" destId="{6B95B088-3036-4A2B-8A26-006760382949}" srcOrd="2" destOrd="0" presId="urn:microsoft.com/office/officeart/2005/8/layout/orgChart1"/>
    <dgm:cxn modelId="{95FD980B-1624-4A70-BE6A-09886E0013CE}" type="presParOf" srcId="{CB951AC4-3C68-4D37-A998-2E00E516D96B}" destId="{51DDE90F-8F06-4F09-99C9-C9C088F06F75}" srcOrd="3" destOrd="0" presId="urn:microsoft.com/office/officeart/2005/8/layout/orgChart1"/>
    <dgm:cxn modelId="{1E08325A-DE3E-4375-99BC-681573BF2E57}" type="presParOf" srcId="{51DDE90F-8F06-4F09-99C9-C9C088F06F75}" destId="{C50CCB35-D67E-4313-AFE7-4AF0F10125F8}" srcOrd="0" destOrd="0" presId="urn:microsoft.com/office/officeart/2005/8/layout/orgChart1"/>
    <dgm:cxn modelId="{33F982F7-2A4E-4948-8805-D01838D35780}" type="presParOf" srcId="{C50CCB35-D67E-4313-AFE7-4AF0F10125F8}" destId="{4C65D81D-635B-4D99-8EB1-5627D47E3657}" srcOrd="0" destOrd="0" presId="urn:microsoft.com/office/officeart/2005/8/layout/orgChart1"/>
    <dgm:cxn modelId="{6C9BED9B-A2BC-4C52-8D85-C0B2D0CC3C6E}" type="presParOf" srcId="{C50CCB35-D67E-4313-AFE7-4AF0F10125F8}" destId="{1E7F6D1C-7160-4AF9-95D5-CC58A15FF91A}" srcOrd="1" destOrd="0" presId="urn:microsoft.com/office/officeart/2005/8/layout/orgChart1"/>
    <dgm:cxn modelId="{4E780225-3A06-42AC-81C0-EBCFC77D9D61}" type="presParOf" srcId="{51DDE90F-8F06-4F09-99C9-C9C088F06F75}" destId="{D023F96A-78F9-4321-BD96-F87F61060A77}" srcOrd="1" destOrd="0" presId="urn:microsoft.com/office/officeart/2005/8/layout/orgChart1"/>
    <dgm:cxn modelId="{EE326581-752F-445C-9B00-E15582F9D77D}" type="presParOf" srcId="{51DDE90F-8F06-4F09-99C9-C9C088F06F75}" destId="{835262CA-A6FB-4C2C-B501-BD184D3D6333}" srcOrd="2" destOrd="0" presId="urn:microsoft.com/office/officeart/2005/8/layout/orgChart1"/>
    <dgm:cxn modelId="{58076E7D-4E21-4B79-A6E9-3E385B8B8957}" type="presParOf" srcId="{AFD58500-733B-478B-B08A-18C7E64F6E2A}" destId="{60B675A3-BD47-4FE1-9A64-4E518527F47A}" srcOrd="2" destOrd="0" presId="urn:microsoft.com/office/officeart/2005/8/layout/orgChart1"/>
    <dgm:cxn modelId="{10EA05F8-61AF-41CF-9E86-016989F9B1B5}" type="presParOf" srcId="{1214A4BE-9D93-4D69-912B-326931AE4E32}" destId="{2C84B78A-2168-47E6-AB0F-3169742EC25E}" srcOrd="2" destOrd="0" presId="urn:microsoft.com/office/officeart/2005/8/layout/orgChart1"/>
    <dgm:cxn modelId="{A4A5A2AF-A153-4F27-86E6-08456B45A38E}" type="presParOf" srcId="{1214A4BE-9D93-4D69-912B-326931AE4E32}" destId="{9A0E68F9-93FD-4CB2-B756-65D35503A9EF}" srcOrd="3" destOrd="0" presId="urn:microsoft.com/office/officeart/2005/8/layout/orgChart1"/>
    <dgm:cxn modelId="{3C89EBE8-D835-4B2E-9C64-59013ED02ED9}" type="presParOf" srcId="{9A0E68F9-93FD-4CB2-B756-65D35503A9EF}" destId="{83F50709-6A37-4F3F-8D1F-64A9127C23F7}" srcOrd="0" destOrd="0" presId="urn:microsoft.com/office/officeart/2005/8/layout/orgChart1"/>
    <dgm:cxn modelId="{8226368E-313A-471A-982E-8B0653A5E26E}" type="presParOf" srcId="{83F50709-6A37-4F3F-8D1F-64A9127C23F7}" destId="{1E04572B-161A-4B41-B219-F870E895AE6C}" srcOrd="0" destOrd="0" presId="urn:microsoft.com/office/officeart/2005/8/layout/orgChart1"/>
    <dgm:cxn modelId="{C53C17B9-8D44-4F04-877E-7BD363008B9D}" type="presParOf" srcId="{83F50709-6A37-4F3F-8D1F-64A9127C23F7}" destId="{ED7B8F74-26AE-4ABF-AEDD-34E1DAC7847F}" srcOrd="1" destOrd="0" presId="urn:microsoft.com/office/officeart/2005/8/layout/orgChart1"/>
    <dgm:cxn modelId="{20293237-531C-472A-9FD9-6D150C1E226D}" type="presParOf" srcId="{9A0E68F9-93FD-4CB2-B756-65D35503A9EF}" destId="{36874120-F067-4DC4-92E7-DAC04573A69E}" srcOrd="1" destOrd="0" presId="urn:microsoft.com/office/officeart/2005/8/layout/orgChart1"/>
    <dgm:cxn modelId="{21F0578F-1222-49F5-AE5C-D5105D493F5F}" type="presParOf" srcId="{36874120-F067-4DC4-92E7-DAC04573A69E}" destId="{8E6CD0F2-0714-4F96-A4F6-0AC424EFAFBC}" srcOrd="0" destOrd="0" presId="urn:microsoft.com/office/officeart/2005/8/layout/orgChart1"/>
    <dgm:cxn modelId="{C9CB22E1-AA1C-4054-A479-0619D9139397}" type="presParOf" srcId="{36874120-F067-4DC4-92E7-DAC04573A69E}" destId="{3006DF87-D497-4E98-B83E-84ECA04E112F}" srcOrd="1" destOrd="0" presId="urn:microsoft.com/office/officeart/2005/8/layout/orgChart1"/>
    <dgm:cxn modelId="{60A65B2F-9523-4036-829F-1332FCEBD284}" type="presParOf" srcId="{3006DF87-D497-4E98-B83E-84ECA04E112F}" destId="{16DD3487-D8CB-4260-ADF6-4FFF58E70C8C}" srcOrd="0" destOrd="0" presId="urn:microsoft.com/office/officeart/2005/8/layout/orgChart1"/>
    <dgm:cxn modelId="{413411C9-2D2E-47B9-8887-3905E5D73286}" type="presParOf" srcId="{16DD3487-D8CB-4260-ADF6-4FFF58E70C8C}" destId="{08A4CD67-7103-4386-961C-E5E18E26E230}" srcOrd="0" destOrd="0" presId="urn:microsoft.com/office/officeart/2005/8/layout/orgChart1"/>
    <dgm:cxn modelId="{8485E738-51A7-4CDC-B3D7-15E9FC22465A}" type="presParOf" srcId="{16DD3487-D8CB-4260-ADF6-4FFF58E70C8C}" destId="{7DEAAA10-EC7D-429A-8728-80D1C0DE85F5}" srcOrd="1" destOrd="0" presId="urn:microsoft.com/office/officeart/2005/8/layout/orgChart1"/>
    <dgm:cxn modelId="{F1E18148-9F63-40FC-9059-2F7D4821E4A0}" type="presParOf" srcId="{3006DF87-D497-4E98-B83E-84ECA04E112F}" destId="{E62A00AF-2C3E-4A61-A10F-BF9885DBFC8A}" srcOrd="1" destOrd="0" presId="urn:microsoft.com/office/officeart/2005/8/layout/orgChart1"/>
    <dgm:cxn modelId="{29AC058E-8983-4771-9D32-30AA39AD1C25}" type="presParOf" srcId="{3006DF87-D497-4E98-B83E-84ECA04E112F}" destId="{9F3B8E6B-7E1E-4C42-A78A-29DDDD4E093E}" srcOrd="2" destOrd="0" presId="urn:microsoft.com/office/officeart/2005/8/layout/orgChart1"/>
    <dgm:cxn modelId="{E95B0391-4F7D-4D2E-9FAA-D5BAF0281F61}" type="presParOf" srcId="{36874120-F067-4DC4-92E7-DAC04573A69E}" destId="{9739813B-B12E-4F5F-9536-13B3E3A11898}" srcOrd="2" destOrd="0" presId="urn:microsoft.com/office/officeart/2005/8/layout/orgChart1"/>
    <dgm:cxn modelId="{36A14090-6921-423B-8394-9A8CFEBBAF12}" type="presParOf" srcId="{36874120-F067-4DC4-92E7-DAC04573A69E}" destId="{A5338390-D705-4B7B-9815-DBEB57A83C24}" srcOrd="3" destOrd="0" presId="urn:microsoft.com/office/officeart/2005/8/layout/orgChart1"/>
    <dgm:cxn modelId="{10F89E74-CE63-4BE0-A572-6FA67451AF70}" type="presParOf" srcId="{A5338390-D705-4B7B-9815-DBEB57A83C24}" destId="{C1A61648-CB34-4A19-9A97-119AD0AD7F78}" srcOrd="0" destOrd="0" presId="urn:microsoft.com/office/officeart/2005/8/layout/orgChart1"/>
    <dgm:cxn modelId="{B57A81B9-412E-45E4-8825-F1A0461128ED}" type="presParOf" srcId="{C1A61648-CB34-4A19-9A97-119AD0AD7F78}" destId="{5962BC7B-78C3-4BC6-813A-5EDA61692C50}" srcOrd="0" destOrd="0" presId="urn:microsoft.com/office/officeart/2005/8/layout/orgChart1"/>
    <dgm:cxn modelId="{7948CFB2-25D8-4F48-84EF-634ADC891278}" type="presParOf" srcId="{C1A61648-CB34-4A19-9A97-119AD0AD7F78}" destId="{E9B66564-A977-4242-B227-D48A1EB4B89B}" srcOrd="1" destOrd="0" presId="urn:microsoft.com/office/officeart/2005/8/layout/orgChart1"/>
    <dgm:cxn modelId="{EAA5B337-7A84-40AB-9F9A-9E7A9069DB85}" type="presParOf" srcId="{A5338390-D705-4B7B-9815-DBEB57A83C24}" destId="{FE7D48A6-166E-4081-940F-AC7C7BBA50CB}" srcOrd="1" destOrd="0" presId="urn:microsoft.com/office/officeart/2005/8/layout/orgChart1"/>
    <dgm:cxn modelId="{422A1FA5-98F6-4136-8D07-C31EEAF16257}" type="presParOf" srcId="{A5338390-D705-4B7B-9815-DBEB57A83C24}" destId="{0E5752AC-0FB4-4143-A55A-002A77412A96}" srcOrd="2" destOrd="0" presId="urn:microsoft.com/office/officeart/2005/8/layout/orgChart1"/>
    <dgm:cxn modelId="{EF47767E-2718-481F-82E7-4CF2987A5A24}" type="presParOf" srcId="{9A0E68F9-93FD-4CB2-B756-65D35503A9EF}" destId="{B5119740-279D-4F37-93D2-0C0496B67039}" srcOrd="2" destOrd="0" presId="urn:microsoft.com/office/officeart/2005/8/layout/orgChart1"/>
    <dgm:cxn modelId="{C6D923B1-28EF-48D2-A39F-C20EB9890836}" type="presParOf" srcId="{0D09B916-5E1F-4831-A137-E98786A338D9}" destId="{252A6E4B-1E3F-4E63-8E25-44EB171571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orgChart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KATA KERJA TAK TRANSITIF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019D9197-EFA8-4582-9C68-AA6C5ED6A7E9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TAK BERPELENGKAP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414F1A1-9ED1-40B0-BEE7-6BA47A3EB8C8}" type="parTrans" cxnId="{CA705663-57E1-42BA-A428-4559DA365E3B}">
      <dgm:prSet/>
      <dgm:spPr/>
      <dgm:t>
        <a:bodyPr/>
        <a:lstStyle/>
        <a:p>
          <a:endParaRPr lang="en-MY"/>
        </a:p>
      </dgm:t>
    </dgm:pt>
    <dgm:pt modelId="{348FE6D3-87FE-4F36-AAEE-1AD1187C752F}" type="sibTrans" cxnId="{CA705663-57E1-42BA-A428-4559DA365E3B}">
      <dgm:prSet/>
      <dgm:spPr/>
      <dgm:t>
        <a:bodyPr/>
        <a:lstStyle/>
        <a:p>
          <a:endParaRPr lang="en-MY"/>
        </a:p>
      </dgm:t>
    </dgm:pt>
    <dgm:pt modelId="{ADFDB98B-49C9-4483-BB35-7BA3D364C0A2}">
      <dgm:prSet phldrT="[Text]" custT="1"/>
      <dgm:spPr/>
      <dgm:t>
        <a:bodyPr/>
        <a:lstStyle/>
        <a:p>
          <a:r>
            <a:rPr lang="ms-MY" sz="2800" noProof="0" dirty="0" smtClean="0">
              <a:latin typeface="MV Boli" pitchFamily="2" charset="0"/>
              <a:cs typeface="MV Boli" pitchFamily="2" charset="0"/>
            </a:rPr>
            <a:t>BERPELENGKAP</a:t>
          </a:r>
          <a:endParaRPr lang="ms-MY" sz="2800" noProof="0" dirty="0">
            <a:latin typeface="MV Boli" pitchFamily="2" charset="0"/>
            <a:cs typeface="MV Boli" pitchFamily="2" charset="0"/>
          </a:endParaRPr>
        </a:p>
      </dgm:t>
    </dgm:pt>
    <dgm:pt modelId="{AB552011-F381-43B4-B1CC-7E2C50DFA98C}" type="parTrans" cxnId="{66249687-F0D9-4B20-A66E-DEF834046705}">
      <dgm:prSet/>
      <dgm:spPr/>
      <dgm:t>
        <a:bodyPr/>
        <a:lstStyle/>
        <a:p>
          <a:endParaRPr lang="en-MY"/>
        </a:p>
      </dgm:t>
    </dgm:pt>
    <dgm:pt modelId="{05D8D168-E9F6-48A3-B050-808AE4C28703}" type="sibTrans" cxnId="{66249687-F0D9-4B20-A66E-DEF834046705}">
      <dgm:prSet/>
      <dgm:spPr/>
      <dgm:t>
        <a:bodyPr/>
        <a:lstStyle/>
        <a:p>
          <a:endParaRPr lang="en-MY"/>
        </a:p>
      </dgm:t>
    </dgm:pt>
    <dgm:pt modelId="{899FB64F-B470-44B6-BB0A-C19DEE3AD76A}">
      <dgm:prSet phldrT="[Text]" custT="1"/>
      <dgm:spPr/>
      <dgm:t>
        <a:bodyPr/>
        <a:lstStyle/>
        <a:p>
          <a:r>
            <a:rPr lang="ms-MY" sz="2800" noProof="0" dirty="0" smtClean="0">
              <a:latin typeface="MV Boli" pitchFamily="2" charset="0"/>
              <a:cs typeface="MV Boli" pitchFamily="2" charset="0"/>
            </a:rPr>
            <a:t>Tidak memerlukan huraian selepas KK</a:t>
          </a:r>
          <a:endParaRPr lang="ms-MY" sz="2800" noProof="0" dirty="0">
            <a:latin typeface="MV Boli" pitchFamily="2" charset="0"/>
            <a:cs typeface="MV Boli" pitchFamily="2" charset="0"/>
          </a:endParaRPr>
        </a:p>
      </dgm:t>
    </dgm:pt>
    <dgm:pt modelId="{7E899B80-FA48-473C-8912-82D535972583}" type="parTrans" cxnId="{887BB491-9993-4F25-9B08-EFF4C4487949}">
      <dgm:prSet/>
      <dgm:spPr/>
      <dgm:t>
        <a:bodyPr/>
        <a:lstStyle/>
        <a:p>
          <a:endParaRPr lang="en-MY"/>
        </a:p>
      </dgm:t>
    </dgm:pt>
    <dgm:pt modelId="{3B0360B3-AB9B-4ED8-92FD-005B24205DED}" type="sibTrans" cxnId="{887BB491-9993-4F25-9B08-EFF4C4487949}">
      <dgm:prSet/>
      <dgm:spPr/>
      <dgm:t>
        <a:bodyPr/>
        <a:lstStyle/>
        <a:p>
          <a:endParaRPr lang="en-MY"/>
        </a:p>
      </dgm:t>
    </dgm:pt>
    <dgm:pt modelId="{B82A3527-8448-4BEB-AEDF-CB79C92EF6B1}">
      <dgm:prSet phldrT="[Text]" custT="1"/>
      <dgm:spPr/>
      <dgm:t>
        <a:bodyPr/>
        <a:lstStyle/>
        <a:p>
          <a:r>
            <a:rPr lang="ms-MY" sz="2800" noProof="0" dirty="0" smtClean="0">
              <a:latin typeface="MV Boli" pitchFamily="2" charset="0"/>
              <a:cs typeface="MV Boli" pitchFamily="2" charset="0"/>
            </a:rPr>
            <a:t>Memerlukan huraian selepas KK</a:t>
          </a:r>
          <a:endParaRPr lang="ms-MY" sz="2800" noProof="0" dirty="0">
            <a:latin typeface="MV Boli" pitchFamily="2" charset="0"/>
            <a:cs typeface="MV Boli" pitchFamily="2" charset="0"/>
          </a:endParaRPr>
        </a:p>
      </dgm:t>
    </dgm:pt>
    <dgm:pt modelId="{43162341-C53E-4F0D-8321-0810334B1AB3}" type="parTrans" cxnId="{BB54CCEE-39E6-4DFA-9E9F-0B13A0F4CB01}">
      <dgm:prSet/>
      <dgm:spPr/>
      <dgm:t>
        <a:bodyPr/>
        <a:lstStyle/>
        <a:p>
          <a:endParaRPr lang="en-MY"/>
        </a:p>
      </dgm:t>
    </dgm:pt>
    <dgm:pt modelId="{A40B2EAB-D5C6-40AF-91FB-EFEEFEC4F5B9}" type="sibTrans" cxnId="{BB54CCEE-39E6-4DFA-9E9F-0B13A0F4CB01}">
      <dgm:prSet/>
      <dgm:spPr/>
      <dgm:t>
        <a:bodyPr/>
        <a:lstStyle/>
        <a:p>
          <a:endParaRPr lang="en-MY"/>
        </a:p>
      </dgm:t>
    </dgm:pt>
    <dgm:pt modelId="{E89062F4-DC6D-4A57-BDD6-555E163E1C45}" type="pres">
      <dgm:prSet presAssocID="{2C125FE2-A1B3-487C-AECD-47F877DD97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0D09B916-5E1F-4831-A137-E98786A338D9}" type="pres">
      <dgm:prSet presAssocID="{992AE721-DF51-473D-A3AA-9EE4FD57BE7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86109DCE-0F11-4EDC-8FCD-69C7FBE85C4F}" type="pres">
      <dgm:prSet presAssocID="{992AE721-DF51-473D-A3AA-9EE4FD57BE71}" presName="rootComposite1" presStyleCnt="0"/>
      <dgm:spPr/>
      <dgm:t>
        <a:bodyPr/>
        <a:lstStyle/>
        <a:p>
          <a:endParaRPr lang="en-MY"/>
        </a:p>
      </dgm:t>
    </dgm:pt>
    <dgm:pt modelId="{E240C2F6-7482-4C1C-8410-993B84120D65}" type="pres">
      <dgm:prSet presAssocID="{992AE721-DF51-473D-A3AA-9EE4FD57BE71}" presName="rootText1" presStyleLbl="node0" presStyleIdx="0" presStyleCnt="1" custScaleX="458140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AFF02DD-1470-4A07-BDCA-3CF5322F8063}" type="pres">
      <dgm:prSet presAssocID="{992AE721-DF51-473D-A3AA-9EE4FD57BE71}" presName="rootConnector1" presStyleLbl="node1" presStyleIdx="0" presStyleCnt="0"/>
      <dgm:spPr/>
      <dgm:t>
        <a:bodyPr/>
        <a:lstStyle/>
        <a:p>
          <a:endParaRPr lang="en-MY"/>
        </a:p>
      </dgm:t>
    </dgm:pt>
    <dgm:pt modelId="{1214A4BE-9D93-4D69-912B-326931AE4E32}" type="pres">
      <dgm:prSet presAssocID="{992AE721-DF51-473D-A3AA-9EE4FD57BE71}" presName="hierChild2" presStyleCnt="0"/>
      <dgm:spPr/>
      <dgm:t>
        <a:bodyPr/>
        <a:lstStyle/>
        <a:p>
          <a:endParaRPr lang="en-MY"/>
        </a:p>
      </dgm:t>
    </dgm:pt>
    <dgm:pt modelId="{8E6CD0F2-0714-4F96-A4F6-0AC424EFAFBC}" type="pres">
      <dgm:prSet presAssocID="{B414F1A1-9ED1-40B0-BEE7-6BA47A3EB8C8}" presName="Name37" presStyleLbl="parChTrans1D2" presStyleIdx="0" presStyleCnt="2"/>
      <dgm:spPr/>
      <dgm:t>
        <a:bodyPr/>
        <a:lstStyle/>
        <a:p>
          <a:endParaRPr lang="en-MY"/>
        </a:p>
      </dgm:t>
    </dgm:pt>
    <dgm:pt modelId="{3006DF87-D497-4E98-B83E-84ECA04E112F}" type="pres">
      <dgm:prSet presAssocID="{019D9197-EFA8-4582-9C68-AA6C5ED6A7E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16DD3487-D8CB-4260-ADF6-4FFF58E70C8C}" type="pres">
      <dgm:prSet presAssocID="{019D9197-EFA8-4582-9C68-AA6C5ED6A7E9}" presName="rootComposite" presStyleCnt="0"/>
      <dgm:spPr/>
      <dgm:t>
        <a:bodyPr/>
        <a:lstStyle/>
        <a:p>
          <a:endParaRPr lang="en-MY"/>
        </a:p>
      </dgm:t>
    </dgm:pt>
    <dgm:pt modelId="{08A4CD67-7103-4386-961C-E5E18E26E230}" type="pres">
      <dgm:prSet presAssocID="{019D9197-EFA8-4582-9C68-AA6C5ED6A7E9}" presName="rootText" presStyleLbl="node2" presStyleIdx="0" presStyleCnt="2" custScaleX="24356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DEAAA10-EC7D-429A-8728-80D1C0DE85F5}" type="pres">
      <dgm:prSet presAssocID="{019D9197-EFA8-4582-9C68-AA6C5ED6A7E9}" presName="rootConnector" presStyleLbl="node2" presStyleIdx="0" presStyleCnt="2"/>
      <dgm:spPr/>
      <dgm:t>
        <a:bodyPr/>
        <a:lstStyle/>
        <a:p>
          <a:endParaRPr lang="en-MY"/>
        </a:p>
      </dgm:t>
    </dgm:pt>
    <dgm:pt modelId="{E62A00AF-2C3E-4A61-A10F-BF9885DBFC8A}" type="pres">
      <dgm:prSet presAssocID="{019D9197-EFA8-4582-9C68-AA6C5ED6A7E9}" presName="hierChild4" presStyleCnt="0"/>
      <dgm:spPr/>
      <dgm:t>
        <a:bodyPr/>
        <a:lstStyle/>
        <a:p>
          <a:endParaRPr lang="en-MY"/>
        </a:p>
      </dgm:t>
    </dgm:pt>
    <dgm:pt modelId="{7BEDB2B4-2BC2-4787-876C-1E55B89D7E0E}" type="pres">
      <dgm:prSet presAssocID="{7E899B80-FA48-473C-8912-82D535972583}" presName="Name37" presStyleLbl="parChTrans1D3" presStyleIdx="0" presStyleCnt="2"/>
      <dgm:spPr/>
      <dgm:t>
        <a:bodyPr/>
        <a:lstStyle/>
        <a:p>
          <a:endParaRPr lang="en-MY"/>
        </a:p>
      </dgm:t>
    </dgm:pt>
    <dgm:pt modelId="{D1FE3664-3220-4171-B2BB-8B6BA8A004C5}" type="pres">
      <dgm:prSet presAssocID="{899FB64F-B470-44B6-BB0A-C19DEE3AD76A}" presName="hierRoot2" presStyleCnt="0">
        <dgm:presLayoutVars>
          <dgm:hierBranch val="init"/>
        </dgm:presLayoutVars>
      </dgm:prSet>
      <dgm:spPr/>
    </dgm:pt>
    <dgm:pt modelId="{4AD1624F-049E-4FDC-B50F-A21BBCAAC5D0}" type="pres">
      <dgm:prSet presAssocID="{899FB64F-B470-44B6-BB0A-C19DEE3AD76A}" presName="rootComposite" presStyleCnt="0"/>
      <dgm:spPr/>
    </dgm:pt>
    <dgm:pt modelId="{9BB2D826-3AFC-4534-BA6E-AF707B385917}" type="pres">
      <dgm:prSet presAssocID="{899FB64F-B470-44B6-BB0A-C19DEE3AD76A}" presName="rootText" presStyleLbl="node3" presStyleIdx="0" presStyleCnt="2" custScaleX="167743" custScaleY="17339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5CC88C7A-88DF-477F-8CA7-ED68CE62FE10}" type="pres">
      <dgm:prSet presAssocID="{899FB64F-B470-44B6-BB0A-C19DEE3AD76A}" presName="rootConnector" presStyleLbl="node3" presStyleIdx="0" presStyleCnt="2"/>
      <dgm:spPr/>
      <dgm:t>
        <a:bodyPr/>
        <a:lstStyle/>
        <a:p>
          <a:endParaRPr lang="en-MY"/>
        </a:p>
      </dgm:t>
    </dgm:pt>
    <dgm:pt modelId="{CD3C2B6B-9E24-4985-B65C-6D1BD8EDD478}" type="pres">
      <dgm:prSet presAssocID="{899FB64F-B470-44B6-BB0A-C19DEE3AD76A}" presName="hierChild4" presStyleCnt="0"/>
      <dgm:spPr/>
    </dgm:pt>
    <dgm:pt modelId="{B99C8466-A16A-4D7A-8073-566896A9ED02}" type="pres">
      <dgm:prSet presAssocID="{899FB64F-B470-44B6-BB0A-C19DEE3AD76A}" presName="hierChild5" presStyleCnt="0"/>
      <dgm:spPr/>
    </dgm:pt>
    <dgm:pt modelId="{9F3B8E6B-7E1E-4C42-A78A-29DDDD4E093E}" type="pres">
      <dgm:prSet presAssocID="{019D9197-EFA8-4582-9C68-AA6C5ED6A7E9}" presName="hierChild5" presStyleCnt="0"/>
      <dgm:spPr/>
      <dgm:t>
        <a:bodyPr/>
        <a:lstStyle/>
        <a:p>
          <a:endParaRPr lang="en-MY"/>
        </a:p>
      </dgm:t>
    </dgm:pt>
    <dgm:pt modelId="{9739813B-B12E-4F5F-9536-13B3E3A11898}" type="pres">
      <dgm:prSet presAssocID="{AB552011-F381-43B4-B1CC-7E2C50DFA98C}" presName="Name37" presStyleLbl="parChTrans1D2" presStyleIdx="1" presStyleCnt="2"/>
      <dgm:spPr/>
      <dgm:t>
        <a:bodyPr/>
        <a:lstStyle/>
        <a:p>
          <a:endParaRPr lang="en-MY"/>
        </a:p>
      </dgm:t>
    </dgm:pt>
    <dgm:pt modelId="{A5338390-D705-4B7B-9815-DBEB57A83C24}" type="pres">
      <dgm:prSet presAssocID="{ADFDB98B-49C9-4483-BB35-7BA3D364C0A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C1A61648-CB34-4A19-9A97-119AD0AD7F78}" type="pres">
      <dgm:prSet presAssocID="{ADFDB98B-49C9-4483-BB35-7BA3D364C0A2}" presName="rootComposite" presStyleCnt="0"/>
      <dgm:spPr/>
      <dgm:t>
        <a:bodyPr/>
        <a:lstStyle/>
        <a:p>
          <a:endParaRPr lang="en-MY"/>
        </a:p>
      </dgm:t>
    </dgm:pt>
    <dgm:pt modelId="{5962BC7B-78C3-4BC6-813A-5EDA61692C50}" type="pres">
      <dgm:prSet presAssocID="{ADFDB98B-49C9-4483-BB35-7BA3D364C0A2}" presName="rootText" presStyleLbl="node2" presStyleIdx="1" presStyleCnt="2" custScaleX="19925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9B66564-A977-4242-B227-D48A1EB4B89B}" type="pres">
      <dgm:prSet presAssocID="{ADFDB98B-49C9-4483-BB35-7BA3D364C0A2}" presName="rootConnector" presStyleLbl="node2" presStyleIdx="1" presStyleCnt="2"/>
      <dgm:spPr/>
      <dgm:t>
        <a:bodyPr/>
        <a:lstStyle/>
        <a:p>
          <a:endParaRPr lang="en-MY"/>
        </a:p>
      </dgm:t>
    </dgm:pt>
    <dgm:pt modelId="{FE7D48A6-166E-4081-940F-AC7C7BBA50CB}" type="pres">
      <dgm:prSet presAssocID="{ADFDB98B-49C9-4483-BB35-7BA3D364C0A2}" presName="hierChild4" presStyleCnt="0"/>
      <dgm:spPr/>
      <dgm:t>
        <a:bodyPr/>
        <a:lstStyle/>
        <a:p>
          <a:endParaRPr lang="en-MY"/>
        </a:p>
      </dgm:t>
    </dgm:pt>
    <dgm:pt modelId="{FB67714E-9D1B-4BF9-9736-BA63D92704D5}" type="pres">
      <dgm:prSet presAssocID="{43162341-C53E-4F0D-8321-0810334B1AB3}" presName="Name37" presStyleLbl="parChTrans1D3" presStyleIdx="1" presStyleCnt="2"/>
      <dgm:spPr/>
      <dgm:t>
        <a:bodyPr/>
        <a:lstStyle/>
        <a:p>
          <a:endParaRPr lang="en-MY"/>
        </a:p>
      </dgm:t>
    </dgm:pt>
    <dgm:pt modelId="{9BD5AE94-F885-4D6F-93FE-7FB8C00DFA30}" type="pres">
      <dgm:prSet presAssocID="{B82A3527-8448-4BEB-AEDF-CB79C92EF6B1}" presName="hierRoot2" presStyleCnt="0">
        <dgm:presLayoutVars>
          <dgm:hierBranch val="init"/>
        </dgm:presLayoutVars>
      </dgm:prSet>
      <dgm:spPr/>
    </dgm:pt>
    <dgm:pt modelId="{D5E3274A-71D3-4CF4-B9F2-E5C718015329}" type="pres">
      <dgm:prSet presAssocID="{B82A3527-8448-4BEB-AEDF-CB79C92EF6B1}" presName="rootComposite" presStyleCnt="0"/>
      <dgm:spPr/>
    </dgm:pt>
    <dgm:pt modelId="{88EDBB73-062A-4E8E-99EA-5C6735CA2EF0}" type="pres">
      <dgm:prSet presAssocID="{B82A3527-8448-4BEB-AEDF-CB79C92EF6B1}" presName="rootText" presStyleLbl="node3" presStyleIdx="1" presStyleCnt="2" custScaleX="150520" custScaleY="17339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DA2BDE8-1FC7-461B-AFD2-D9F9101361BF}" type="pres">
      <dgm:prSet presAssocID="{B82A3527-8448-4BEB-AEDF-CB79C92EF6B1}" presName="rootConnector" presStyleLbl="node3" presStyleIdx="1" presStyleCnt="2"/>
      <dgm:spPr/>
      <dgm:t>
        <a:bodyPr/>
        <a:lstStyle/>
        <a:p>
          <a:endParaRPr lang="en-MY"/>
        </a:p>
      </dgm:t>
    </dgm:pt>
    <dgm:pt modelId="{32945C97-27D2-4692-AA96-401300DEA208}" type="pres">
      <dgm:prSet presAssocID="{B82A3527-8448-4BEB-AEDF-CB79C92EF6B1}" presName="hierChild4" presStyleCnt="0"/>
      <dgm:spPr/>
    </dgm:pt>
    <dgm:pt modelId="{E3C67779-1F3B-4198-ACD6-CBE8EB2C5F02}" type="pres">
      <dgm:prSet presAssocID="{B82A3527-8448-4BEB-AEDF-CB79C92EF6B1}" presName="hierChild5" presStyleCnt="0"/>
      <dgm:spPr/>
    </dgm:pt>
    <dgm:pt modelId="{0E5752AC-0FB4-4143-A55A-002A77412A96}" type="pres">
      <dgm:prSet presAssocID="{ADFDB98B-49C9-4483-BB35-7BA3D364C0A2}" presName="hierChild5" presStyleCnt="0"/>
      <dgm:spPr/>
      <dgm:t>
        <a:bodyPr/>
        <a:lstStyle/>
        <a:p>
          <a:endParaRPr lang="en-MY"/>
        </a:p>
      </dgm:t>
    </dgm:pt>
    <dgm:pt modelId="{252A6E4B-1E3F-4E63-8E25-44EB17157122}" type="pres">
      <dgm:prSet presAssocID="{992AE721-DF51-473D-A3AA-9EE4FD57BE71}" presName="hierChild3" presStyleCnt="0"/>
      <dgm:spPr/>
      <dgm:t>
        <a:bodyPr/>
        <a:lstStyle/>
        <a:p>
          <a:endParaRPr lang="en-MY"/>
        </a:p>
      </dgm:t>
    </dgm:pt>
  </dgm:ptLst>
  <dgm:cxnLst>
    <dgm:cxn modelId="{CD6BDFC9-6B96-469F-BC78-4F568D409749}" type="presOf" srcId="{B82A3527-8448-4BEB-AEDF-CB79C92EF6B1}" destId="{ADA2BDE8-1FC7-461B-AFD2-D9F9101361BF}" srcOrd="1" destOrd="0" presId="urn:microsoft.com/office/officeart/2005/8/layout/orgChart1"/>
    <dgm:cxn modelId="{B4750B12-12DF-4C8B-9CB9-85DE3378577B}" type="presOf" srcId="{ADFDB98B-49C9-4483-BB35-7BA3D364C0A2}" destId="{5962BC7B-78C3-4BC6-813A-5EDA61692C50}" srcOrd="0" destOrd="0" presId="urn:microsoft.com/office/officeart/2005/8/layout/orgChart1"/>
    <dgm:cxn modelId="{887BB491-9993-4F25-9B08-EFF4C4487949}" srcId="{019D9197-EFA8-4582-9C68-AA6C5ED6A7E9}" destId="{899FB64F-B470-44B6-BB0A-C19DEE3AD76A}" srcOrd="0" destOrd="0" parTransId="{7E899B80-FA48-473C-8912-82D535972583}" sibTransId="{3B0360B3-AB9B-4ED8-92FD-005B24205DED}"/>
    <dgm:cxn modelId="{95C4C4CA-B3CD-4B6E-BD8F-BD75C8EE5957}" type="presOf" srcId="{992AE721-DF51-473D-A3AA-9EE4FD57BE71}" destId="{0AFF02DD-1470-4A07-BDCA-3CF5322F8063}" srcOrd="1" destOrd="0" presId="urn:microsoft.com/office/officeart/2005/8/layout/orgChart1"/>
    <dgm:cxn modelId="{BDA716CF-F862-4D5E-85CA-C2398A9AD8C4}" type="presOf" srcId="{899FB64F-B470-44B6-BB0A-C19DEE3AD76A}" destId="{5CC88C7A-88DF-477F-8CA7-ED68CE62FE10}" srcOrd="1" destOrd="0" presId="urn:microsoft.com/office/officeart/2005/8/layout/orgChart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32D9F768-AF78-4A5C-AD13-79FD88FBDC41}" type="presOf" srcId="{B82A3527-8448-4BEB-AEDF-CB79C92EF6B1}" destId="{88EDBB73-062A-4E8E-99EA-5C6735CA2EF0}" srcOrd="0" destOrd="0" presId="urn:microsoft.com/office/officeart/2005/8/layout/orgChart1"/>
    <dgm:cxn modelId="{A024EDED-DAA5-4C93-A965-3F4D12A3E88E}" type="presOf" srcId="{899FB64F-B470-44B6-BB0A-C19DEE3AD76A}" destId="{9BB2D826-3AFC-4534-BA6E-AF707B385917}" srcOrd="0" destOrd="0" presId="urn:microsoft.com/office/officeart/2005/8/layout/orgChart1"/>
    <dgm:cxn modelId="{BB54CCEE-39E6-4DFA-9E9F-0B13A0F4CB01}" srcId="{ADFDB98B-49C9-4483-BB35-7BA3D364C0A2}" destId="{B82A3527-8448-4BEB-AEDF-CB79C92EF6B1}" srcOrd="0" destOrd="0" parTransId="{43162341-C53E-4F0D-8321-0810334B1AB3}" sibTransId="{A40B2EAB-D5C6-40AF-91FB-EFEEFEC4F5B9}"/>
    <dgm:cxn modelId="{11839A0D-55E3-4AC7-B12A-97B6ECF18004}" type="presOf" srcId="{AB552011-F381-43B4-B1CC-7E2C50DFA98C}" destId="{9739813B-B12E-4F5F-9536-13B3E3A11898}" srcOrd="0" destOrd="0" presId="urn:microsoft.com/office/officeart/2005/8/layout/orgChart1"/>
    <dgm:cxn modelId="{66249687-F0D9-4B20-A66E-DEF834046705}" srcId="{992AE721-DF51-473D-A3AA-9EE4FD57BE71}" destId="{ADFDB98B-49C9-4483-BB35-7BA3D364C0A2}" srcOrd="1" destOrd="0" parTransId="{AB552011-F381-43B4-B1CC-7E2C50DFA98C}" sibTransId="{05D8D168-E9F6-48A3-B050-808AE4C28703}"/>
    <dgm:cxn modelId="{AE81BCF9-4527-48F1-AE1D-D6644FDFE705}" type="presOf" srcId="{019D9197-EFA8-4582-9C68-AA6C5ED6A7E9}" destId="{08A4CD67-7103-4386-961C-E5E18E26E230}" srcOrd="0" destOrd="0" presId="urn:microsoft.com/office/officeart/2005/8/layout/orgChart1"/>
    <dgm:cxn modelId="{89C93097-C83C-4D02-B43F-2FA45A8EC841}" type="presOf" srcId="{2C125FE2-A1B3-487C-AECD-47F877DD973A}" destId="{E89062F4-DC6D-4A57-BDD6-555E163E1C45}" srcOrd="0" destOrd="0" presId="urn:microsoft.com/office/officeart/2005/8/layout/orgChart1"/>
    <dgm:cxn modelId="{CF5547D9-DF55-418B-8C3B-DC71344B48D9}" type="presOf" srcId="{992AE721-DF51-473D-A3AA-9EE4FD57BE71}" destId="{E240C2F6-7482-4C1C-8410-993B84120D65}" srcOrd="0" destOrd="0" presId="urn:microsoft.com/office/officeart/2005/8/layout/orgChart1"/>
    <dgm:cxn modelId="{9335E17A-423D-4813-BD81-44EFD4E6086A}" type="presOf" srcId="{ADFDB98B-49C9-4483-BB35-7BA3D364C0A2}" destId="{E9B66564-A977-4242-B227-D48A1EB4B89B}" srcOrd="1" destOrd="0" presId="urn:microsoft.com/office/officeart/2005/8/layout/orgChart1"/>
    <dgm:cxn modelId="{BB2E4B9D-7DBD-4D9E-B4B8-696869EDF6E0}" type="presOf" srcId="{B414F1A1-9ED1-40B0-BEE7-6BA47A3EB8C8}" destId="{8E6CD0F2-0714-4F96-A4F6-0AC424EFAFBC}" srcOrd="0" destOrd="0" presId="urn:microsoft.com/office/officeart/2005/8/layout/orgChart1"/>
    <dgm:cxn modelId="{D1E29495-1DFF-438E-84D0-E900CBFD3B38}" type="presOf" srcId="{43162341-C53E-4F0D-8321-0810334B1AB3}" destId="{FB67714E-9D1B-4BF9-9736-BA63D92704D5}" srcOrd="0" destOrd="0" presId="urn:microsoft.com/office/officeart/2005/8/layout/orgChart1"/>
    <dgm:cxn modelId="{7A5447EB-832B-4070-A4E3-CC32EA4EE268}" type="presOf" srcId="{7E899B80-FA48-473C-8912-82D535972583}" destId="{7BEDB2B4-2BC2-4787-876C-1E55B89D7E0E}" srcOrd="0" destOrd="0" presId="urn:microsoft.com/office/officeart/2005/8/layout/orgChart1"/>
    <dgm:cxn modelId="{EC34094F-0788-402A-B8AF-7F7E610E5B8D}" type="presOf" srcId="{019D9197-EFA8-4582-9C68-AA6C5ED6A7E9}" destId="{7DEAAA10-EC7D-429A-8728-80D1C0DE85F5}" srcOrd="1" destOrd="0" presId="urn:microsoft.com/office/officeart/2005/8/layout/orgChart1"/>
    <dgm:cxn modelId="{CA705663-57E1-42BA-A428-4559DA365E3B}" srcId="{992AE721-DF51-473D-A3AA-9EE4FD57BE71}" destId="{019D9197-EFA8-4582-9C68-AA6C5ED6A7E9}" srcOrd="0" destOrd="0" parTransId="{B414F1A1-9ED1-40B0-BEE7-6BA47A3EB8C8}" sibTransId="{348FE6D3-87FE-4F36-AAEE-1AD1187C752F}"/>
    <dgm:cxn modelId="{2690B132-0F27-48C6-9BD2-26ABC807AEC8}" type="presParOf" srcId="{E89062F4-DC6D-4A57-BDD6-555E163E1C45}" destId="{0D09B916-5E1F-4831-A137-E98786A338D9}" srcOrd="0" destOrd="0" presId="urn:microsoft.com/office/officeart/2005/8/layout/orgChart1"/>
    <dgm:cxn modelId="{0AECE1A8-C404-4CD1-AD3C-8B2D7B20423F}" type="presParOf" srcId="{0D09B916-5E1F-4831-A137-E98786A338D9}" destId="{86109DCE-0F11-4EDC-8FCD-69C7FBE85C4F}" srcOrd="0" destOrd="0" presId="urn:microsoft.com/office/officeart/2005/8/layout/orgChart1"/>
    <dgm:cxn modelId="{9B446867-D31A-403A-AEB2-ED242C08CC0E}" type="presParOf" srcId="{86109DCE-0F11-4EDC-8FCD-69C7FBE85C4F}" destId="{E240C2F6-7482-4C1C-8410-993B84120D65}" srcOrd="0" destOrd="0" presId="urn:microsoft.com/office/officeart/2005/8/layout/orgChart1"/>
    <dgm:cxn modelId="{C9037B1F-69FB-4899-A600-77600DD18EB3}" type="presParOf" srcId="{86109DCE-0F11-4EDC-8FCD-69C7FBE85C4F}" destId="{0AFF02DD-1470-4A07-BDCA-3CF5322F8063}" srcOrd="1" destOrd="0" presId="urn:microsoft.com/office/officeart/2005/8/layout/orgChart1"/>
    <dgm:cxn modelId="{63721612-059D-40E9-8D81-9BB1AFBC0D3F}" type="presParOf" srcId="{0D09B916-5E1F-4831-A137-E98786A338D9}" destId="{1214A4BE-9D93-4D69-912B-326931AE4E32}" srcOrd="1" destOrd="0" presId="urn:microsoft.com/office/officeart/2005/8/layout/orgChart1"/>
    <dgm:cxn modelId="{48065542-9663-4485-93D1-E5DE3F9A2796}" type="presParOf" srcId="{1214A4BE-9D93-4D69-912B-326931AE4E32}" destId="{8E6CD0F2-0714-4F96-A4F6-0AC424EFAFBC}" srcOrd="0" destOrd="0" presId="urn:microsoft.com/office/officeart/2005/8/layout/orgChart1"/>
    <dgm:cxn modelId="{0983C932-FA43-401E-AE5B-1D3CA87E4D8C}" type="presParOf" srcId="{1214A4BE-9D93-4D69-912B-326931AE4E32}" destId="{3006DF87-D497-4E98-B83E-84ECA04E112F}" srcOrd="1" destOrd="0" presId="urn:microsoft.com/office/officeart/2005/8/layout/orgChart1"/>
    <dgm:cxn modelId="{5A4082E9-597D-45FC-B399-09F4C2FB6E4A}" type="presParOf" srcId="{3006DF87-D497-4E98-B83E-84ECA04E112F}" destId="{16DD3487-D8CB-4260-ADF6-4FFF58E70C8C}" srcOrd="0" destOrd="0" presId="urn:microsoft.com/office/officeart/2005/8/layout/orgChart1"/>
    <dgm:cxn modelId="{303290CC-A297-4812-A40C-29DB012EC3AC}" type="presParOf" srcId="{16DD3487-D8CB-4260-ADF6-4FFF58E70C8C}" destId="{08A4CD67-7103-4386-961C-E5E18E26E230}" srcOrd="0" destOrd="0" presId="urn:microsoft.com/office/officeart/2005/8/layout/orgChart1"/>
    <dgm:cxn modelId="{8D357F1D-8F3F-475A-9B84-F5BBEE64B98C}" type="presParOf" srcId="{16DD3487-D8CB-4260-ADF6-4FFF58E70C8C}" destId="{7DEAAA10-EC7D-429A-8728-80D1C0DE85F5}" srcOrd="1" destOrd="0" presId="urn:microsoft.com/office/officeart/2005/8/layout/orgChart1"/>
    <dgm:cxn modelId="{56E59665-6FB2-4339-9C28-E7BA788ED785}" type="presParOf" srcId="{3006DF87-D497-4E98-B83E-84ECA04E112F}" destId="{E62A00AF-2C3E-4A61-A10F-BF9885DBFC8A}" srcOrd="1" destOrd="0" presId="urn:microsoft.com/office/officeart/2005/8/layout/orgChart1"/>
    <dgm:cxn modelId="{3E7A06AA-B3A2-4656-B328-A22A335B3603}" type="presParOf" srcId="{E62A00AF-2C3E-4A61-A10F-BF9885DBFC8A}" destId="{7BEDB2B4-2BC2-4787-876C-1E55B89D7E0E}" srcOrd="0" destOrd="0" presId="urn:microsoft.com/office/officeart/2005/8/layout/orgChart1"/>
    <dgm:cxn modelId="{9DB8D988-6F88-476E-A71E-C02D1132375C}" type="presParOf" srcId="{E62A00AF-2C3E-4A61-A10F-BF9885DBFC8A}" destId="{D1FE3664-3220-4171-B2BB-8B6BA8A004C5}" srcOrd="1" destOrd="0" presId="urn:microsoft.com/office/officeart/2005/8/layout/orgChart1"/>
    <dgm:cxn modelId="{D0566B2D-9A3F-4F9B-A792-AA9632057D21}" type="presParOf" srcId="{D1FE3664-3220-4171-B2BB-8B6BA8A004C5}" destId="{4AD1624F-049E-4FDC-B50F-A21BBCAAC5D0}" srcOrd="0" destOrd="0" presId="urn:microsoft.com/office/officeart/2005/8/layout/orgChart1"/>
    <dgm:cxn modelId="{2BBACEBB-333F-4000-8E52-62BCAD202FDB}" type="presParOf" srcId="{4AD1624F-049E-4FDC-B50F-A21BBCAAC5D0}" destId="{9BB2D826-3AFC-4534-BA6E-AF707B385917}" srcOrd="0" destOrd="0" presId="urn:microsoft.com/office/officeart/2005/8/layout/orgChart1"/>
    <dgm:cxn modelId="{7C47E009-1EDC-4D06-9BB5-D623D274ECB1}" type="presParOf" srcId="{4AD1624F-049E-4FDC-B50F-A21BBCAAC5D0}" destId="{5CC88C7A-88DF-477F-8CA7-ED68CE62FE10}" srcOrd="1" destOrd="0" presId="urn:microsoft.com/office/officeart/2005/8/layout/orgChart1"/>
    <dgm:cxn modelId="{417E85BD-11AB-4336-9C8E-69C5AD6BC74C}" type="presParOf" srcId="{D1FE3664-3220-4171-B2BB-8B6BA8A004C5}" destId="{CD3C2B6B-9E24-4985-B65C-6D1BD8EDD478}" srcOrd="1" destOrd="0" presId="urn:microsoft.com/office/officeart/2005/8/layout/orgChart1"/>
    <dgm:cxn modelId="{9BC4358A-9E2D-4FBF-919E-28F797A5CB91}" type="presParOf" srcId="{D1FE3664-3220-4171-B2BB-8B6BA8A004C5}" destId="{B99C8466-A16A-4D7A-8073-566896A9ED02}" srcOrd="2" destOrd="0" presId="urn:microsoft.com/office/officeart/2005/8/layout/orgChart1"/>
    <dgm:cxn modelId="{E1AD28C8-5036-4047-AE2F-445F566CEF1F}" type="presParOf" srcId="{3006DF87-D497-4E98-B83E-84ECA04E112F}" destId="{9F3B8E6B-7E1E-4C42-A78A-29DDDD4E093E}" srcOrd="2" destOrd="0" presId="urn:microsoft.com/office/officeart/2005/8/layout/orgChart1"/>
    <dgm:cxn modelId="{179BA3DB-AF7B-4DEE-A91C-5D54B34E38AA}" type="presParOf" srcId="{1214A4BE-9D93-4D69-912B-326931AE4E32}" destId="{9739813B-B12E-4F5F-9536-13B3E3A11898}" srcOrd="2" destOrd="0" presId="urn:microsoft.com/office/officeart/2005/8/layout/orgChart1"/>
    <dgm:cxn modelId="{0A10AE4F-6DA0-4C69-A652-F7419D3E174F}" type="presParOf" srcId="{1214A4BE-9D93-4D69-912B-326931AE4E32}" destId="{A5338390-D705-4B7B-9815-DBEB57A83C24}" srcOrd="3" destOrd="0" presId="urn:microsoft.com/office/officeart/2005/8/layout/orgChart1"/>
    <dgm:cxn modelId="{E03C23DF-84C6-449A-B961-6897CA675C45}" type="presParOf" srcId="{A5338390-D705-4B7B-9815-DBEB57A83C24}" destId="{C1A61648-CB34-4A19-9A97-119AD0AD7F78}" srcOrd="0" destOrd="0" presId="urn:microsoft.com/office/officeart/2005/8/layout/orgChart1"/>
    <dgm:cxn modelId="{7E3B6D42-6C3A-494C-BD04-F7818D4D582D}" type="presParOf" srcId="{C1A61648-CB34-4A19-9A97-119AD0AD7F78}" destId="{5962BC7B-78C3-4BC6-813A-5EDA61692C50}" srcOrd="0" destOrd="0" presId="urn:microsoft.com/office/officeart/2005/8/layout/orgChart1"/>
    <dgm:cxn modelId="{8D41104C-BE84-493F-81E5-5EF1288C54B5}" type="presParOf" srcId="{C1A61648-CB34-4A19-9A97-119AD0AD7F78}" destId="{E9B66564-A977-4242-B227-D48A1EB4B89B}" srcOrd="1" destOrd="0" presId="urn:microsoft.com/office/officeart/2005/8/layout/orgChart1"/>
    <dgm:cxn modelId="{5829C72A-2D00-4040-82BB-BA66D81ED65B}" type="presParOf" srcId="{A5338390-D705-4B7B-9815-DBEB57A83C24}" destId="{FE7D48A6-166E-4081-940F-AC7C7BBA50CB}" srcOrd="1" destOrd="0" presId="urn:microsoft.com/office/officeart/2005/8/layout/orgChart1"/>
    <dgm:cxn modelId="{445E18F5-F8F2-4004-90CB-DA6F6A311343}" type="presParOf" srcId="{FE7D48A6-166E-4081-940F-AC7C7BBA50CB}" destId="{FB67714E-9D1B-4BF9-9736-BA63D92704D5}" srcOrd="0" destOrd="0" presId="urn:microsoft.com/office/officeart/2005/8/layout/orgChart1"/>
    <dgm:cxn modelId="{A9816B5B-8EEB-4FB4-B78D-8495FDD4BA2A}" type="presParOf" srcId="{FE7D48A6-166E-4081-940F-AC7C7BBA50CB}" destId="{9BD5AE94-F885-4D6F-93FE-7FB8C00DFA30}" srcOrd="1" destOrd="0" presId="urn:microsoft.com/office/officeart/2005/8/layout/orgChart1"/>
    <dgm:cxn modelId="{31A29D71-85DD-4F25-A312-2AEBB7282062}" type="presParOf" srcId="{9BD5AE94-F885-4D6F-93FE-7FB8C00DFA30}" destId="{D5E3274A-71D3-4CF4-B9F2-E5C718015329}" srcOrd="0" destOrd="0" presId="urn:microsoft.com/office/officeart/2005/8/layout/orgChart1"/>
    <dgm:cxn modelId="{B7CC317E-0B4F-4C0F-8E8F-16BFD7C441FC}" type="presParOf" srcId="{D5E3274A-71D3-4CF4-B9F2-E5C718015329}" destId="{88EDBB73-062A-4E8E-99EA-5C6735CA2EF0}" srcOrd="0" destOrd="0" presId="urn:microsoft.com/office/officeart/2005/8/layout/orgChart1"/>
    <dgm:cxn modelId="{517E7402-0F37-4FDC-A33F-36C522933073}" type="presParOf" srcId="{D5E3274A-71D3-4CF4-B9F2-E5C718015329}" destId="{ADA2BDE8-1FC7-461B-AFD2-D9F9101361BF}" srcOrd="1" destOrd="0" presId="urn:microsoft.com/office/officeart/2005/8/layout/orgChart1"/>
    <dgm:cxn modelId="{18836289-BBD9-4E12-9850-B990A98BF5FF}" type="presParOf" srcId="{9BD5AE94-F885-4D6F-93FE-7FB8C00DFA30}" destId="{32945C97-27D2-4692-AA96-401300DEA208}" srcOrd="1" destOrd="0" presId="urn:microsoft.com/office/officeart/2005/8/layout/orgChart1"/>
    <dgm:cxn modelId="{7CF1C714-7287-4709-BFAF-0845F87D1E92}" type="presParOf" srcId="{9BD5AE94-F885-4D6F-93FE-7FB8C00DFA30}" destId="{E3C67779-1F3B-4198-ACD6-CBE8EB2C5F02}" srcOrd="2" destOrd="0" presId="urn:microsoft.com/office/officeart/2005/8/layout/orgChart1"/>
    <dgm:cxn modelId="{EDB7277D-2CBE-40ED-A3F3-A9F891900E41}" type="presParOf" srcId="{A5338390-D705-4B7B-9815-DBEB57A83C24}" destId="{0E5752AC-0FB4-4143-A55A-002A77412A96}" srcOrd="2" destOrd="0" presId="urn:microsoft.com/office/officeart/2005/8/layout/orgChart1"/>
    <dgm:cxn modelId="{8E5BDEE8-BE30-4737-B988-903B590B5ADB}" type="presParOf" srcId="{0D09B916-5E1F-4831-A137-E98786A338D9}" destId="{252A6E4B-1E3F-4E63-8E25-44EB171571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125FE2-A1B3-487C-AECD-47F877DD973A}" type="doc">
      <dgm:prSet loTypeId="urn:microsoft.com/office/officeart/2005/8/layout/orgChart1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992AE721-DF51-473D-A3AA-9EE4FD57BE71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KATA KERJA TRANSITIF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EA029254-B450-4BE2-8AC3-3B38BAB8564D}" type="parTrans" cxnId="{EFB27455-DF42-4628-928E-F4C864303769}">
      <dgm:prSet/>
      <dgm:spPr/>
      <dgm:t>
        <a:bodyPr/>
        <a:lstStyle/>
        <a:p>
          <a:endParaRPr lang="en-MY" sz="2800"/>
        </a:p>
      </dgm:t>
    </dgm:pt>
    <dgm:pt modelId="{E2F991B8-E215-45B5-8820-391A6233C1E4}" type="sibTrans" cxnId="{EFB27455-DF42-4628-928E-F4C864303769}">
      <dgm:prSet/>
      <dgm:spPr/>
      <dgm:t>
        <a:bodyPr/>
        <a:lstStyle/>
        <a:p>
          <a:endParaRPr lang="en-MY" sz="2800"/>
        </a:p>
      </dgm:t>
    </dgm:pt>
    <dgm:pt modelId="{019D9197-EFA8-4582-9C68-AA6C5ED6A7E9}">
      <dgm:prSet phldrT="[Text]" custT="1"/>
      <dgm:spPr/>
      <dgm:t>
        <a:bodyPr/>
        <a:lstStyle/>
        <a:p>
          <a:r>
            <a:rPr lang="en-US" sz="2800" dirty="0" smtClean="0">
              <a:latin typeface="MV Boli" pitchFamily="2" charset="0"/>
              <a:cs typeface="MV Boli" pitchFamily="2" charset="0"/>
            </a:rPr>
            <a:t>AKTIF</a:t>
          </a:r>
          <a:endParaRPr lang="en-MY" sz="2800" dirty="0">
            <a:latin typeface="MV Boli" pitchFamily="2" charset="0"/>
            <a:cs typeface="MV Boli" pitchFamily="2" charset="0"/>
          </a:endParaRPr>
        </a:p>
      </dgm:t>
    </dgm:pt>
    <dgm:pt modelId="{B414F1A1-9ED1-40B0-BEE7-6BA47A3EB8C8}" type="parTrans" cxnId="{CA705663-57E1-42BA-A428-4559DA365E3B}">
      <dgm:prSet/>
      <dgm:spPr/>
      <dgm:t>
        <a:bodyPr/>
        <a:lstStyle/>
        <a:p>
          <a:endParaRPr lang="en-MY"/>
        </a:p>
      </dgm:t>
    </dgm:pt>
    <dgm:pt modelId="{348FE6D3-87FE-4F36-AAEE-1AD1187C752F}" type="sibTrans" cxnId="{CA705663-57E1-42BA-A428-4559DA365E3B}">
      <dgm:prSet/>
      <dgm:spPr/>
      <dgm:t>
        <a:bodyPr/>
        <a:lstStyle/>
        <a:p>
          <a:endParaRPr lang="en-MY"/>
        </a:p>
      </dgm:t>
    </dgm:pt>
    <dgm:pt modelId="{ADFDB98B-49C9-4483-BB35-7BA3D364C0A2}">
      <dgm:prSet phldrT="[Text]" custT="1"/>
      <dgm:spPr/>
      <dgm:t>
        <a:bodyPr/>
        <a:lstStyle/>
        <a:p>
          <a:r>
            <a:rPr lang="ms-MY" sz="2800" noProof="0" smtClean="0">
              <a:latin typeface="MV Boli" pitchFamily="2" charset="0"/>
              <a:cs typeface="MV Boli" pitchFamily="2" charset="0"/>
            </a:rPr>
            <a:t>PASIF</a:t>
          </a:r>
          <a:endParaRPr lang="ms-MY" sz="2800" noProof="0">
            <a:latin typeface="MV Boli" pitchFamily="2" charset="0"/>
            <a:cs typeface="MV Boli" pitchFamily="2" charset="0"/>
          </a:endParaRPr>
        </a:p>
      </dgm:t>
    </dgm:pt>
    <dgm:pt modelId="{AB552011-F381-43B4-B1CC-7E2C50DFA98C}" type="parTrans" cxnId="{66249687-F0D9-4B20-A66E-DEF834046705}">
      <dgm:prSet/>
      <dgm:spPr/>
      <dgm:t>
        <a:bodyPr/>
        <a:lstStyle/>
        <a:p>
          <a:endParaRPr lang="en-MY"/>
        </a:p>
      </dgm:t>
    </dgm:pt>
    <dgm:pt modelId="{05D8D168-E9F6-48A3-B050-808AE4C28703}" type="sibTrans" cxnId="{66249687-F0D9-4B20-A66E-DEF834046705}">
      <dgm:prSet/>
      <dgm:spPr/>
      <dgm:t>
        <a:bodyPr/>
        <a:lstStyle/>
        <a:p>
          <a:endParaRPr lang="en-MY"/>
        </a:p>
      </dgm:t>
    </dgm:pt>
    <dgm:pt modelId="{899FB64F-B470-44B6-BB0A-C19DEE3AD76A}">
      <dgm:prSet phldrT="[Text]" custT="1"/>
      <dgm:spPr/>
      <dgm:t>
        <a:bodyPr/>
        <a:lstStyle/>
        <a:p>
          <a:r>
            <a:rPr lang="ms-MY" sz="2800" noProof="0" dirty="0" smtClean="0">
              <a:latin typeface="MV Boli" pitchFamily="2" charset="0"/>
              <a:cs typeface="MV Boli" pitchFamily="2" charset="0"/>
            </a:rPr>
            <a:t>Diikuti dengan objek</a:t>
          </a:r>
          <a:endParaRPr lang="ms-MY" sz="2800" noProof="0" dirty="0">
            <a:latin typeface="MV Boli" pitchFamily="2" charset="0"/>
            <a:cs typeface="MV Boli" pitchFamily="2" charset="0"/>
          </a:endParaRPr>
        </a:p>
      </dgm:t>
    </dgm:pt>
    <dgm:pt modelId="{7E899B80-FA48-473C-8912-82D535972583}" type="parTrans" cxnId="{887BB491-9993-4F25-9B08-EFF4C4487949}">
      <dgm:prSet/>
      <dgm:spPr/>
      <dgm:t>
        <a:bodyPr/>
        <a:lstStyle/>
        <a:p>
          <a:endParaRPr lang="en-MY"/>
        </a:p>
      </dgm:t>
    </dgm:pt>
    <dgm:pt modelId="{3B0360B3-AB9B-4ED8-92FD-005B24205DED}" type="sibTrans" cxnId="{887BB491-9993-4F25-9B08-EFF4C4487949}">
      <dgm:prSet/>
      <dgm:spPr/>
      <dgm:t>
        <a:bodyPr/>
        <a:lstStyle/>
        <a:p>
          <a:endParaRPr lang="en-MY"/>
        </a:p>
      </dgm:t>
    </dgm:pt>
    <dgm:pt modelId="{B82A3527-8448-4BEB-AEDF-CB79C92EF6B1}">
      <dgm:prSet phldrT="[Text]" custT="1"/>
      <dgm:spPr/>
      <dgm:t>
        <a:bodyPr/>
        <a:lstStyle/>
        <a:p>
          <a:r>
            <a:rPr lang="ms-MY" sz="2800" noProof="0" smtClean="0">
              <a:latin typeface="MV Boli" pitchFamily="2" charset="0"/>
              <a:cs typeface="MV Boli" pitchFamily="2" charset="0"/>
            </a:rPr>
            <a:t>Pembuat berada dibelakang objek</a:t>
          </a:r>
          <a:endParaRPr lang="ms-MY" sz="2800" noProof="0">
            <a:latin typeface="MV Boli" pitchFamily="2" charset="0"/>
            <a:cs typeface="MV Boli" pitchFamily="2" charset="0"/>
          </a:endParaRPr>
        </a:p>
      </dgm:t>
    </dgm:pt>
    <dgm:pt modelId="{43162341-C53E-4F0D-8321-0810334B1AB3}" type="parTrans" cxnId="{BB54CCEE-39E6-4DFA-9E9F-0B13A0F4CB01}">
      <dgm:prSet/>
      <dgm:spPr/>
      <dgm:t>
        <a:bodyPr/>
        <a:lstStyle/>
        <a:p>
          <a:endParaRPr lang="en-MY"/>
        </a:p>
      </dgm:t>
    </dgm:pt>
    <dgm:pt modelId="{A40B2EAB-D5C6-40AF-91FB-EFEEFEC4F5B9}" type="sibTrans" cxnId="{BB54CCEE-39E6-4DFA-9E9F-0B13A0F4CB01}">
      <dgm:prSet/>
      <dgm:spPr/>
      <dgm:t>
        <a:bodyPr/>
        <a:lstStyle/>
        <a:p>
          <a:endParaRPr lang="en-MY"/>
        </a:p>
      </dgm:t>
    </dgm:pt>
    <dgm:pt modelId="{E89062F4-DC6D-4A57-BDD6-555E163E1C45}" type="pres">
      <dgm:prSet presAssocID="{2C125FE2-A1B3-487C-AECD-47F877DD97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0D09B916-5E1F-4831-A137-E98786A338D9}" type="pres">
      <dgm:prSet presAssocID="{992AE721-DF51-473D-A3AA-9EE4FD57BE7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86109DCE-0F11-4EDC-8FCD-69C7FBE85C4F}" type="pres">
      <dgm:prSet presAssocID="{992AE721-DF51-473D-A3AA-9EE4FD57BE71}" presName="rootComposite1" presStyleCnt="0"/>
      <dgm:spPr/>
      <dgm:t>
        <a:bodyPr/>
        <a:lstStyle/>
        <a:p>
          <a:endParaRPr lang="en-MY"/>
        </a:p>
      </dgm:t>
    </dgm:pt>
    <dgm:pt modelId="{E240C2F6-7482-4C1C-8410-993B84120D65}" type="pres">
      <dgm:prSet presAssocID="{992AE721-DF51-473D-A3AA-9EE4FD57BE71}" presName="rootText1" presStyleLbl="node0" presStyleIdx="0" presStyleCnt="1" custScaleX="27181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AFF02DD-1470-4A07-BDCA-3CF5322F8063}" type="pres">
      <dgm:prSet presAssocID="{992AE721-DF51-473D-A3AA-9EE4FD57BE71}" presName="rootConnector1" presStyleLbl="node1" presStyleIdx="0" presStyleCnt="0"/>
      <dgm:spPr/>
      <dgm:t>
        <a:bodyPr/>
        <a:lstStyle/>
        <a:p>
          <a:endParaRPr lang="en-MY"/>
        </a:p>
      </dgm:t>
    </dgm:pt>
    <dgm:pt modelId="{1214A4BE-9D93-4D69-912B-326931AE4E32}" type="pres">
      <dgm:prSet presAssocID="{992AE721-DF51-473D-A3AA-9EE4FD57BE71}" presName="hierChild2" presStyleCnt="0"/>
      <dgm:spPr/>
      <dgm:t>
        <a:bodyPr/>
        <a:lstStyle/>
        <a:p>
          <a:endParaRPr lang="en-MY"/>
        </a:p>
      </dgm:t>
    </dgm:pt>
    <dgm:pt modelId="{8E6CD0F2-0714-4F96-A4F6-0AC424EFAFBC}" type="pres">
      <dgm:prSet presAssocID="{B414F1A1-9ED1-40B0-BEE7-6BA47A3EB8C8}" presName="Name37" presStyleLbl="parChTrans1D2" presStyleIdx="0" presStyleCnt="2"/>
      <dgm:spPr/>
      <dgm:t>
        <a:bodyPr/>
        <a:lstStyle/>
        <a:p>
          <a:endParaRPr lang="en-MY"/>
        </a:p>
      </dgm:t>
    </dgm:pt>
    <dgm:pt modelId="{3006DF87-D497-4E98-B83E-84ECA04E112F}" type="pres">
      <dgm:prSet presAssocID="{019D9197-EFA8-4582-9C68-AA6C5ED6A7E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16DD3487-D8CB-4260-ADF6-4FFF58E70C8C}" type="pres">
      <dgm:prSet presAssocID="{019D9197-EFA8-4582-9C68-AA6C5ED6A7E9}" presName="rootComposite" presStyleCnt="0"/>
      <dgm:spPr/>
      <dgm:t>
        <a:bodyPr/>
        <a:lstStyle/>
        <a:p>
          <a:endParaRPr lang="en-MY"/>
        </a:p>
      </dgm:t>
    </dgm:pt>
    <dgm:pt modelId="{08A4CD67-7103-4386-961C-E5E18E26E230}" type="pres">
      <dgm:prSet presAssocID="{019D9197-EFA8-4582-9C68-AA6C5ED6A7E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DEAAA10-EC7D-429A-8728-80D1C0DE85F5}" type="pres">
      <dgm:prSet presAssocID="{019D9197-EFA8-4582-9C68-AA6C5ED6A7E9}" presName="rootConnector" presStyleLbl="node2" presStyleIdx="0" presStyleCnt="2"/>
      <dgm:spPr/>
      <dgm:t>
        <a:bodyPr/>
        <a:lstStyle/>
        <a:p>
          <a:endParaRPr lang="en-MY"/>
        </a:p>
      </dgm:t>
    </dgm:pt>
    <dgm:pt modelId="{E62A00AF-2C3E-4A61-A10F-BF9885DBFC8A}" type="pres">
      <dgm:prSet presAssocID="{019D9197-EFA8-4582-9C68-AA6C5ED6A7E9}" presName="hierChild4" presStyleCnt="0"/>
      <dgm:spPr/>
      <dgm:t>
        <a:bodyPr/>
        <a:lstStyle/>
        <a:p>
          <a:endParaRPr lang="en-MY"/>
        </a:p>
      </dgm:t>
    </dgm:pt>
    <dgm:pt modelId="{7BEDB2B4-2BC2-4787-876C-1E55B89D7E0E}" type="pres">
      <dgm:prSet presAssocID="{7E899B80-FA48-473C-8912-82D535972583}" presName="Name37" presStyleLbl="parChTrans1D3" presStyleIdx="0" presStyleCnt="2"/>
      <dgm:spPr/>
      <dgm:t>
        <a:bodyPr/>
        <a:lstStyle/>
        <a:p>
          <a:endParaRPr lang="en-MY"/>
        </a:p>
      </dgm:t>
    </dgm:pt>
    <dgm:pt modelId="{D1FE3664-3220-4171-B2BB-8B6BA8A004C5}" type="pres">
      <dgm:prSet presAssocID="{899FB64F-B470-44B6-BB0A-C19DEE3AD76A}" presName="hierRoot2" presStyleCnt="0">
        <dgm:presLayoutVars>
          <dgm:hierBranch val="init"/>
        </dgm:presLayoutVars>
      </dgm:prSet>
      <dgm:spPr/>
    </dgm:pt>
    <dgm:pt modelId="{4AD1624F-049E-4FDC-B50F-A21BBCAAC5D0}" type="pres">
      <dgm:prSet presAssocID="{899FB64F-B470-44B6-BB0A-C19DEE3AD76A}" presName="rootComposite" presStyleCnt="0"/>
      <dgm:spPr/>
    </dgm:pt>
    <dgm:pt modelId="{9BB2D826-3AFC-4534-BA6E-AF707B385917}" type="pres">
      <dgm:prSet presAssocID="{899FB64F-B470-44B6-BB0A-C19DEE3AD76A}" presName="rootText" presStyleLbl="node3" presStyleIdx="0" presStyleCnt="2" custScaleX="17891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5CC88C7A-88DF-477F-8CA7-ED68CE62FE10}" type="pres">
      <dgm:prSet presAssocID="{899FB64F-B470-44B6-BB0A-C19DEE3AD76A}" presName="rootConnector" presStyleLbl="node3" presStyleIdx="0" presStyleCnt="2"/>
      <dgm:spPr/>
      <dgm:t>
        <a:bodyPr/>
        <a:lstStyle/>
        <a:p>
          <a:endParaRPr lang="en-MY"/>
        </a:p>
      </dgm:t>
    </dgm:pt>
    <dgm:pt modelId="{CD3C2B6B-9E24-4985-B65C-6D1BD8EDD478}" type="pres">
      <dgm:prSet presAssocID="{899FB64F-B470-44B6-BB0A-C19DEE3AD76A}" presName="hierChild4" presStyleCnt="0"/>
      <dgm:spPr/>
    </dgm:pt>
    <dgm:pt modelId="{B99C8466-A16A-4D7A-8073-566896A9ED02}" type="pres">
      <dgm:prSet presAssocID="{899FB64F-B470-44B6-BB0A-C19DEE3AD76A}" presName="hierChild5" presStyleCnt="0"/>
      <dgm:spPr/>
    </dgm:pt>
    <dgm:pt modelId="{9F3B8E6B-7E1E-4C42-A78A-29DDDD4E093E}" type="pres">
      <dgm:prSet presAssocID="{019D9197-EFA8-4582-9C68-AA6C5ED6A7E9}" presName="hierChild5" presStyleCnt="0"/>
      <dgm:spPr/>
      <dgm:t>
        <a:bodyPr/>
        <a:lstStyle/>
        <a:p>
          <a:endParaRPr lang="en-MY"/>
        </a:p>
      </dgm:t>
    </dgm:pt>
    <dgm:pt modelId="{9739813B-B12E-4F5F-9536-13B3E3A11898}" type="pres">
      <dgm:prSet presAssocID="{AB552011-F381-43B4-B1CC-7E2C50DFA98C}" presName="Name37" presStyleLbl="parChTrans1D2" presStyleIdx="1" presStyleCnt="2"/>
      <dgm:spPr/>
      <dgm:t>
        <a:bodyPr/>
        <a:lstStyle/>
        <a:p>
          <a:endParaRPr lang="en-MY"/>
        </a:p>
      </dgm:t>
    </dgm:pt>
    <dgm:pt modelId="{A5338390-D705-4B7B-9815-DBEB57A83C24}" type="pres">
      <dgm:prSet presAssocID="{ADFDB98B-49C9-4483-BB35-7BA3D364C0A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MY"/>
        </a:p>
      </dgm:t>
    </dgm:pt>
    <dgm:pt modelId="{C1A61648-CB34-4A19-9A97-119AD0AD7F78}" type="pres">
      <dgm:prSet presAssocID="{ADFDB98B-49C9-4483-BB35-7BA3D364C0A2}" presName="rootComposite" presStyleCnt="0"/>
      <dgm:spPr/>
      <dgm:t>
        <a:bodyPr/>
        <a:lstStyle/>
        <a:p>
          <a:endParaRPr lang="en-MY"/>
        </a:p>
      </dgm:t>
    </dgm:pt>
    <dgm:pt modelId="{5962BC7B-78C3-4BC6-813A-5EDA61692C50}" type="pres">
      <dgm:prSet presAssocID="{ADFDB98B-49C9-4483-BB35-7BA3D364C0A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9B66564-A977-4242-B227-D48A1EB4B89B}" type="pres">
      <dgm:prSet presAssocID="{ADFDB98B-49C9-4483-BB35-7BA3D364C0A2}" presName="rootConnector" presStyleLbl="node2" presStyleIdx="1" presStyleCnt="2"/>
      <dgm:spPr/>
      <dgm:t>
        <a:bodyPr/>
        <a:lstStyle/>
        <a:p>
          <a:endParaRPr lang="en-MY"/>
        </a:p>
      </dgm:t>
    </dgm:pt>
    <dgm:pt modelId="{FE7D48A6-166E-4081-940F-AC7C7BBA50CB}" type="pres">
      <dgm:prSet presAssocID="{ADFDB98B-49C9-4483-BB35-7BA3D364C0A2}" presName="hierChild4" presStyleCnt="0"/>
      <dgm:spPr/>
      <dgm:t>
        <a:bodyPr/>
        <a:lstStyle/>
        <a:p>
          <a:endParaRPr lang="en-MY"/>
        </a:p>
      </dgm:t>
    </dgm:pt>
    <dgm:pt modelId="{FB67714E-9D1B-4BF9-9736-BA63D92704D5}" type="pres">
      <dgm:prSet presAssocID="{43162341-C53E-4F0D-8321-0810334B1AB3}" presName="Name37" presStyleLbl="parChTrans1D3" presStyleIdx="1" presStyleCnt="2"/>
      <dgm:spPr/>
      <dgm:t>
        <a:bodyPr/>
        <a:lstStyle/>
        <a:p>
          <a:endParaRPr lang="en-MY"/>
        </a:p>
      </dgm:t>
    </dgm:pt>
    <dgm:pt modelId="{9BD5AE94-F885-4D6F-93FE-7FB8C00DFA30}" type="pres">
      <dgm:prSet presAssocID="{B82A3527-8448-4BEB-AEDF-CB79C92EF6B1}" presName="hierRoot2" presStyleCnt="0">
        <dgm:presLayoutVars>
          <dgm:hierBranch val="init"/>
        </dgm:presLayoutVars>
      </dgm:prSet>
      <dgm:spPr/>
    </dgm:pt>
    <dgm:pt modelId="{D5E3274A-71D3-4CF4-B9F2-E5C718015329}" type="pres">
      <dgm:prSet presAssocID="{B82A3527-8448-4BEB-AEDF-CB79C92EF6B1}" presName="rootComposite" presStyleCnt="0"/>
      <dgm:spPr/>
    </dgm:pt>
    <dgm:pt modelId="{88EDBB73-062A-4E8E-99EA-5C6735CA2EF0}" type="pres">
      <dgm:prSet presAssocID="{B82A3527-8448-4BEB-AEDF-CB79C92EF6B1}" presName="rootText" presStyleLbl="node3" presStyleIdx="1" presStyleCnt="2" custScaleX="191135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ADA2BDE8-1FC7-461B-AFD2-D9F9101361BF}" type="pres">
      <dgm:prSet presAssocID="{B82A3527-8448-4BEB-AEDF-CB79C92EF6B1}" presName="rootConnector" presStyleLbl="node3" presStyleIdx="1" presStyleCnt="2"/>
      <dgm:spPr/>
      <dgm:t>
        <a:bodyPr/>
        <a:lstStyle/>
        <a:p>
          <a:endParaRPr lang="en-MY"/>
        </a:p>
      </dgm:t>
    </dgm:pt>
    <dgm:pt modelId="{32945C97-27D2-4692-AA96-401300DEA208}" type="pres">
      <dgm:prSet presAssocID="{B82A3527-8448-4BEB-AEDF-CB79C92EF6B1}" presName="hierChild4" presStyleCnt="0"/>
      <dgm:spPr/>
    </dgm:pt>
    <dgm:pt modelId="{E3C67779-1F3B-4198-ACD6-CBE8EB2C5F02}" type="pres">
      <dgm:prSet presAssocID="{B82A3527-8448-4BEB-AEDF-CB79C92EF6B1}" presName="hierChild5" presStyleCnt="0"/>
      <dgm:spPr/>
    </dgm:pt>
    <dgm:pt modelId="{0E5752AC-0FB4-4143-A55A-002A77412A96}" type="pres">
      <dgm:prSet presAssocID="{ADFDB98B-49C9-4483-BB35-7BA3D364C0A2}" presName="hierChild5" presStyleCnt="0"/>
      <dgm:spPr/>
      <dgm:t>
        <a:bodyPr/>
        <a:lstStyle/>
        <a:p>
          <a:endParaRPr lang="en-MY"/>
        </a:p>
      </dgm:t>
    </dgm:pt>
    <dgm:pt modelId="{252A6E4B-1E3F-4E63-8E25-44EB17157122}" type="pres">
      <dgm:prSet presAssocID="{992AE721-DF51-473D-A3AA-9EE4FD57BE71}" presName="hierChild3" presStyleCnt="0"/>
      <dgm:spPr/>
      <dgm:t>
        <a:bodyPr/>
        <a:lstStyle/>
        <a:p>
          <a:endParaRPr lang="en-MY"/>
        </a:p>
      </dgm:t>
    </dgm:pt>
  </dgm:ptLst>
  <dgm:cxnLst>
    <dgm:cxn modelId="{887BB491-9993-4F25-9B08-EFF4C4487949}" srcId="{019D9197-EFA8-4582-9C68-AA6C5ED6A7E9}" destId="{899FB64F-B470-44B6-BB0A-C19DEE3AD76A}" srcOrd="0" destOrd="0" parTransId="{7E899B80-FA48-473C-8912-82D535972583}" sibTransId="{3B0360B3-AB9B-4ED8-92FD-005B24205DED}"/>
    <dgm:cxn modelId="{5F6EF5F0-BBE0-471B-9648-9D262530D6AD}" type="presOf" srcId="{7E899B80-FA48-473C-8912-82D535972583}" destId="{7BEDB2B4-2BC2-4787-876C-1E55B89D7E0E}" srcOrd="0" destOrd="0" presId="urn:microsoft.com/office/officeart/2005/8/layout/orgChart1"/>
    <dgm:cxn modelId="{EFB27455-DF42-4628-928E-F4C864303769}" srcId="{2C125FE2-A1B3-487C-AECD-47F877DD973A}" destId="{992AE721-DF51-473D-A3AA-9EE4FD57BE71}" srcOrd="0" destOrd="0" parTransId="{EA029254-B450-4BE2-8AC3-3B38BAB8564D}" sibTransId="{E2F991B8-E215-45B5-8820-391A6233C1E4}"/>
    <dgm:cxn modelId="{1B0F4372-25F1-442A-9A94-2166637DCA38}" type="presOf" srcId="{019D9197-EFA8-4582-9C68-AA6C5ED6A7E9}" destId="{7DEAAA10-EC7D-429A-8728-80D1C0DE85F5}" srcOrd="1" destOrd="0" presId="urn:microsoft.com/office/officeart/2005/8/layout/orgChart1"/>
    <dgm:cxn modelId="{0898D236-6FAA-4D7D-AAAB-183332A0A300}" type="presOf" srcId="{992AE721-DF51-473D-A3AA-9EE4FD57BE71}" destId="{E240C2F6-7482-4C1C-8410-993B84120D65}" srcOrd="0" destOrd="0" presId="urn:microsoft.com/office/officeart/2005/8/layout/orgChart1"/>
    <dgm:cxn modelId="{BCD14DE3-D19D-4EDD-B399-40566373B8F6}" type="presOf" srcId="{ADFDB98B-49C9-4483-BB35-7BA3D364C0A2}" destId="{E9B66564-A977-4242-B227-D48A1EB4B89B}" srcOrd="1" destOrd="0" presId="urn:microsoft.com/office/officeart/2005/8/layout/orgChart1"/>
    <dgm:cxn modelId="{52CA35C5-3163-4399-8138-13936B955998}" type="presOf" srcId="{899FB64F-B470-44B6-BB0A-C19DEE3AD76A}" destId="{9BB2D826-3AFC-4534-BA6E-AF707B385917}" srcOrd="0" destOrd="0" presId="urn:microsoft.com/office/officeart/2005/8/layout/orgChart1"/>
    <dgm:cxn modelId="{85797B20-82FD-4C14-BD50-BBA153BD02D0}" type="presOf" srcId="{ADFDB98B-49C9-4483-BB35-7BA3D364C0A2}" destId="{5962BC7B-78C3-4BC6-813A-5EDA61692C50}" srcOrd="0" destOrd="0" presId="urn:microsoft.com/office/officeart/2005/8/layout/orgChart1"/>
    <dgm:cxn modelId="{52946198-691E-4CF5-9412-B1933EEC9EC1}" type="presOf" srcId="{2C125FE2-A1B3-487C-AECD-47F877DD973A}" destId="{E89062F4-DC6D-4A57-BDD6-555E163E1C45}" srcOrd="0" destOrd="0" presId="urn:microsoft.com/office/officeart/2005/8/layout/orgChart1"/>
    <dgm:cxn modelId="{6E409DF4-C388-434D-B1FC-2D8A72C29FCA}" type="presOf" srcId="{B82A3527-8448-4BEB-AEDF-CB79C92EF6B1}" destId="{88EDBB73-062A-4E8E-99EA-5C6735CA2EF0}" srcOrd="0" destOrd="0" presId="urn:microsoft.com/office/officeart/2005/8/layout/orgChart1"/>
    <dgm:cxn modelId="{21C2134B-EBE9-48F0-BBD7-BAB009FF9A72}" type="presOf" srcId="{43162341-C53E-4F0D-8321-0810334B1AB3}" destId="{FB67714E-9D1B-4BF9-9736-BA63D92704D5}" srcOrd="0" destOrd="0" presId="urn:microsoft.com/office/officeart/2005/8/layout/orgChart1"/>
    <dgm:cxn modelId="{E0F0415C-8EAD-40D1-A338-79EF77D5525C}" type="presOf" srcId="{899FB64F-B470-44B6-BB0A-C19DEE3AD76A}" destId="{5CC88C7A-88DF-477F-8CA7-ED68CE62FE10}" srcOrd="1" destOrd="0" presId="urn:microsoft.com/office/officeart/2005/8/layout/orgChart1"/>
    <dgm:cxn modelId="{BB54CCEE-39E6-4DFA-9E9F-0B13A0F4CB01}" srcId="{ADFDB98B-49C9-4483-BB35-7BA3D364C0A2}" destId="{B82A3527-8448-4BEB-AEDF-CB79C92EF6B1}" srcOrd="0" destOrd="0" parTransId="{43162341-C53E-4F0D-8321-0810334B1AB3}" sibTransId="{A40B2EAB-D5C6-40AF-91FB-EFEEFEC4F5B9}"/>
    <dgm:cxn modelId="{42B38695-FCDD-41C1-B76B-433BF799744A}" type="presOf" srcId="{992AE721-DF51-473D-A3AA-9EE4FD57BE71}" destId="{0AFF02DD-1470-4A07-BDCA-3CF5322F8063}" srcOrd="1" destOrd="0" presId="urn:microsoft.com/office/officeart/2005/8/layout/orgChart1"/>
    <dgm:cxn modelId="{66249687-F0D9-4B20-A66E-DEF834046705}" srcId="{992AE721-DF51-473D-A3AA-9EE4FD57BE71}" destId="{ADFDB98B-49C9-4483-BB35-7BA3D364C0A2}" srcOrd="1" destOrd="0" parTransId="{AB552011-F381-43B4-B1CC-7E2C50DFA98C}" sibTransId="{05D8D168-E9F6-48A3-B050-808AE4C28703}"/>
    <dgm:cxn modelId="{465AF5EB-6C63-4A85-BC4C-53BA28F221CF}" type="presOf" srcId="{B414F1A1-9ED1-40B0-BEE7-6BA47A3EB8C8}" destId="{8E6CD0F2-0714-4F96-A4F6-0AC424EFAFBC}" srcOrd="0" destOrd="0" presId="urn:microsoft.com/office/officeart/2005/8/layout/orgChart1"/>
    <dgm:cxn modelId="{36A77FD2-B76F-4756-9E1A-8239C98476C9}" type="presOf" srcId="{B82A3527-8448-4BEB-AEDF-CB79C92EF6B1}" destId="{ADA2BDE8-1FC7-461B-AFD2-D9F9101361BF}" srcOrd="1" destOrd="0" presId="urn:microsoft.com/office/officeart/2005/8/layout/orgChart1"/>
    <dgm:cxn modelId="{F3AFA252-A4EF-4FF8-8E23-2D8298207E6A}" type="presOf" srcId="{AB552011-F381-43B4-B1CC-7E2C50DFA98C}" destId="{9739813B-B12E-4F5F-9536-13B3E3A11898}" srcOrd="0" destOrd="0" presId="urn:microsoft.com/office/officeart/2005/8/layout/orgChart1"/>
    <dgm:cxn modelId="{BFA5DF18-6ABE-4C32-BE2F-02AAB7EBFCE2}" type="presOf" srcId="{019D9197-EFA8-4582-9C68-AA6C5ED6A7E9}" destId="{08A4CD67-7103-4386-961C-E5E18E26E230}" srcOrd="0" destOrd="0" presId="urn:microsoft.com/office/officeart/2005/8/layout/orgChart1"/>
    <dgm:cxn modelId="{CA705663-57E1-42BA-A428-4559DA365E3B}" srcId="{992AE721-DF51-473D-A3AA-9EE4FD57BE71}" destId="{019D9197-EFA8-4582-9C68-AA6C5ED6A7E9}" srcOrd="0" destOrd="0" parTransId="{B414F1A1-9ED1-40B0-BEE7-6BA47A3EB8C8}" sibTransId="{348FE6D3-87FE-4F36-AAEE-1AD1187C752F}"/>
    <dgm:cxn modelId="{122DE4CA-FD3C-4CC7-9976-BE4E2092CDE1}" type="presParOf" srcId="{E89062F4-DC6D-4A57-BDD6-555E163E1C45}" destId="{0D09B916-5E1F-4831-A137-E98786A338D9}" srcOrd="0" destOrd="0" presId="urn:microsoft.com/office/officeart/2005/8/layout/orgChart1"/>
    <dgm:cxn modelId="{C922BD8F-595D-4A9D-9762-2EF2B900D37F}" type="presParOf" srcId="{0D09B916-5E1F-4831-A137-E98786A338D9}" destId="{86109DCE-0F11-4EDC-8FCD-69C7FBE85C4F}" srcOrd="0" destOrd="0" presId="urn:microsoft.com/office/officeart/2005/8/layout/orgChart1"/>
    <dgm:cxn modelId="{9FE17B7A-3A3D-4E5D-9EA6-65BE43D38074}" type="presParOf" srcId="{86109DCE-0F11-4EDC-8FCD-69C7FBE85C4F}" destId="{E240C2F6-7482-4C1C-8410-993B84120D65}" srcOrd="0" destOrd="0" presId="urn:microsoft.com/office/officeart/2005/8/layout/orgChart1"/>
    <dgm:cxn modelId="{A22B77A6-821F-4133-8FE3-6CCE32E86DB5}" type="presParOf" srcId="{86109DCE-0F11-4EDC-8FCD-69C7FBE85C4F}" destId="{0AFF02DD-1470-4A07-BDCA-3CF5322F8063}" srcOrd="1" destOrd="0" presId="urn:microsoft.com/office/officeart/2005/8/layout/orgChart1"/>
    <dgm:cxn modelId="{8FF78F2A-99FB-44EC-8675-096AE5ABB175}" type="presParOf" srcId="{0D09B916-5E1F-4831-A137-E98786A338D9}" destId="{1214A4BE-9D93-4D69-912B-326931AE4E32}" srcOrd="1" destOrd="0" presId="urn:microsoft.com/office/officeart/2005/8/layout/orgChart1"/>
    <dgm:cxn modelId="{5EDA5EC9-3B7B-4C8F-AC24-CFB7E38958BF}" type="presParOf" srcId="{1214A4BE-9D93-4D69-912B-326931AE4E32}" destId="{8E6CD0F2-0714-4F96-A4F6-0AC424EFAFBC}" srcOrd="0" destOrd="0" presId="urn:microsoft.com/office/officeart/2005/8/layout/orgChart1"/>
    <dgm:cxn modelId="{343EAA11-948A-4D45-9C79-1BA6988B5FD6}" type="presParOf" srcId="{1214A4BE-9D93-4D69-912B-326931AE4E32}" destId="{3006DF87-D497-4E98-B83E-84ECA04E112F}" srcOrd="1" destOrd="0" presId="urn:microsoft.com/office/officeart/2005/8/layout/orgChart1"/>
    <dgm:cxn modelId="{7A2F26FF-FE66-42CD-BBB5-F61BBB338DE4}" type="presParOf" srcId="{3006DF87-D497-4E98-B83E-84ECA04E112F}" destId="{16DD3487-D8CB-4260-ADF6-4FFF58E70C8C}" srcOrd="0" destOrd="0" presId="urn:microsoft.com/office/officeart/2005/8/layout/orgChart1"/>
    <dgm:cxn modelId="{D5C8D48D-3A36-4EBA-B632-E6D01D3CBAD7}" type="presParOf" srcId="{16DD3487-D8CB-4260-ADF6-4FFF58E70C8C}" destId="{08A4CD67-7103-4386-961C-E5E18E26E230}" srcOrd="0" destOrd="0" presId="urn:microsoft.com/office/officeart/2005/8/layout/orgChart1"/>
    <dgm:cxn modelId="{F4AE9F98-F76C-450A-AA4B-B77929CA31A7}" type="presParOf" srcId="{16DD3487-D8CB-4260-ADF6-4FFF58E70C8C}" destId="{7DEAAA10-EC7D-429A-8728-80D1C0DE85F5}" srcOrd="1" destOrd="0" presId="urn:microsoft.com/office/officeart/2005/8/layout/orgChart1"/>
    <dgm:cxn modelId="{2FC62343-A9F2-4F5A-9823-B7448AFF5E4E}" type="presParOf" srcId="{3006DF87-D497-4E98-B83E-84ECA04E112F}" destId="{E62A00AF-2C3E-4A61-A10F-BF9885DBFC8A}" srcOrd="1" destOrd="0" presId="urn:microsoft.com/office/officeart/2005/8/layout/orgChart1"/>
    <dgm:cxn modelId="{C70ED4EA-590B-4226-9ED9-076EA84A230C}" type="presParOf" srcId="{E62A00AF-2C3E-4A61-A10F-BF9885DBFC8A}" destId="{7BEDB2B4-2BC2-4787-876C-1E55B89D7E0E}" srcOrd="0" destOrd="0" presId="urn:microsoft.com/office/officeart/2005/8/layout/orgChart1"/>
    <dgm:cxn modelId="{1CAD77C9-A518-4F9A-AFE9-6D8D0A5CF4F7}" type="presParOf" srcId="{E62A00AF-2C3E-4A61-A10F-BF9885DBFC8A}" destId="{D1FE3664-3220-4171-B2BB-8B6BA8A004C5}" srcOrd="1" destOrd="0" presId="urn:microsoft.com/office/officeart/2005/8/layout/orgChart1"/>
    <dgm:cxn modelId="{E02F5BD3-A49A-403F-A883-27BDFE13AC72}" type="presParOf" srcId="{D1FE3664-3220-4171-B2BB-8B6BA8A004C5}" destId="{4AD1624F-049E-4FDC-B50F-A21BBCAAC5D0}" srcOrd="0" destOrd="0" presId="urn:microsoft.com/office/officeart/2005/8/layout/orgChart1"/>
    <dgm:cxn modelId="{809983C8-7F5E-4745-A539-168DE1887743}" type="presParOf" srcId="{4AD1624F-049E-4FDC-B50F-A21BBCAAC5D0}" destId="{9BB2D826-3AFC-4534-BA6E-AF707B385917}" srcOrd="0" destOrd="0" presId="urn:microsoft.com/office/officeart/2005/8/layout/orgChart1"/>
    <dgm:cxn modelId="{81D43E96-0FC5-415A-9629-A69C5C5566C7}" type="presParOf" srcId="{4AD1624F-049E-4FDC-B50F-A21BBCAAC5D0}" destId="{5CC88C7A-88DF-477F-8CA7-ED68CE62FE10}" srcOrd="1" destOrd="0" presId="urn:microsoft.com/office/officeart/2005/8/layout/orgChart1"/>
    <dgm:cxn modelId="{3C474361-61D5-4DE1-AD77-16D68E5C31DC}" type="presParOf" srcId="{D1FE3664-3220-4171-B2BB-8B6BA8A004C5}" destId="{CD3C2B6B-9E24-4985-B65C-6D1BD8EDD478}" srcOrd="1" destOrd="0" presId="urn:microsoft.com/office/officeart/2005/8/layout/orgChart1"/>
    <dgm:cxn modelId="{3519C9A4-F759-452E-8A56-0BE8A6436098}" type="presParOf" srcId="{D1FE3664-3220-4171-B2BB-8B6BA8A004C5}" destId="{B99C8466-A16A-4D7A-8073-566896A9ED02}" srcOrd="2" destOrd="0" presId="urn:microsoft.com/office/officeart/2005/8/layout/orgChart1"/>
    <dgm:cxn modelId="{A35272B8-9DB2-43FE-8D15-5CA6DC83A766}" type="presParOf" srcId="{3006DF87-D497-4E98-B83E-84ECA04E112F}" destId="{9F3B8E6B-7E1E-4C42-A78A-29DDDD4E093E}" srcOrd="2" destOrd="0" presId="urn:microsoft.com/office/officeart/2005/8/layout/orgChart1"/>
    <dgm:cxn modelId="{8C03F153-F745-47D4-A471-EC8EB76F80D1}" type="presParOf" srcId="{1214A4BE-9D93-4D69-912B-326931AE4E32}" destId="{9739813B-B12E-4F5F-9536-13B3E3A11898}" srcOrd="2" destOrd="0" presId="urn:microsoft.com/office/officeart/2005/8/layout/orgChart1"/>
    <dgm:cxn modelId="{9B807735-591C-456A-9A44-8ECE1EA67039}" type="presParOf" srcId="{1214A4BE-9D93-4D69-912B-326931AE4E32}" destId="{A5338390-D705-4B7B-9815-DBEB57A83C24}" srcOrd="3" destOrd="0" presId="urn:microsoft.com/office/officeart/2005/8/layout/orgChart1"/>
    <dgm:cxn modelId="{BC1D8F5E-94AD-4A9A-9B88-74AEB1D0A4A4}" type="presParOf" srcId="{A5338390-D705-4B7B-9815-DBEB57A83C24}" destId="{C1A61648-CB34-4A19-9A97-119AD0AD7F78}" srcOrd="0" destOrd="0" presId="urn:microsoft.com/office/officeart/2005/8/layout/orgChart1"/>
    <dgm:cxn modelId="{E541A810-0A63-484B-B9EA-39D1590C2295}" type="presParOf" srcId="{C1A61648-CB34-4A19-9A97-119AD0AD7F78}" destId="{5962BC7B-78C3-4BC6-813A-5EDA61692C50}" srcOrd="0" destOrd="0" presId="urn:microsoft.com/office/officeart/2005/8/layout/orgChart1"/>
    <dgm:cxn modelId="{926E15F9-F613-480B-819A-F3E40075BFF9}" type="presParOf" srcId="{C1A61648-CB34-4A19-9A97-119AD0AD7F78}" destId="{E9B66564-A977-4242-B227-D48A1EB4B89B}" srcOrd="1" destOrd="0" presId="urn:microsoft.com/office/officeart/2005/8/layout/orgChart1"/>
    <dgm:cxn modelId="{0DD30909-0057-4CB8-9C18-5FF916952C45}" type="presParOf" srcId="{A5338390-D705-4B7B-9815-DBEB57A83C24}" destId="{FE7D48A6-166E-4081-940F-AC7C7BBA50CB}" srcOrd="1" destOrd="0" presId="urn:microsoft.com/office/officeart/2005/8/layout/orgChart1"/>
    <dgm:cxn modelId="{F18E206E-3D69-4A3B-A695-8D7E3D8AC077}" type="presParOf" srcId="{FE7D48A6-166E-4081-940F-AC7C7BBA50CB}" destId="{FB67714E-9D1B-4BF9-9736-BA63D92704D5}" srcOrd="0" destOrd="0" presId="urn:microsoft.com/office/officeart/2005/8/layout/orgChart1"/>
    <dgm:cxn modelId="{CBA78156-B3C3-460A-8965-4E7FC8830316}" type="presParOf" srcId="{FE7D48A6-166E-4081-940F-AC7C7BBA50CB}" destId="{9BD5AE94-F885-4D6F-93FE-7FB8C00DFA30}" srcOrd="1" destOrd="0" presId="urn:microsoft.com/office/officeart/2005/8/layout/orgChart1"/>
    <dgm:cxn modelId="{17051295-4DFE-47D2-AE58-F9EBB8DAE19C}" type="presParOf" srcId="{9BD5AE94-F885-4D6F-93FE-7FB8C00DFA30}" destId="{D5E3274A-71D3-4CF4-B9F2-E5C718015329}" srcOrd="0" destOrd="0" presId="urn:microsoft.com/office/officeart/2005/8/layout/orgChart1"/>
    <dgm:cxn modelId="{4D2ABACA-A39E-4267-91FF-C6AA1B8C8408}" type="presParOf" srcId="{D5E3274A-71D3-4CF4-B9F2-E5C718015329}" destId="{88EDBB73-062A-4E8E-99EA-5C6735CA2EF0}" srcOrd="0" destOrd="0" presId="urn:microsoft.com/office/officeart/2005/8/layout/orgChart1"/>
    <dgm:cxn modelId="{9A3F6659-0AD4-474F-AB30-B8AC40A00BE6}" type="presParOf" srcId="{D5E3274A-71D3-4CF4-B9F2-E5C718015329}" destId="{ADA2BDE8-1FC7-461B-AFD2-D9F9101361BF}" srcOrd="1" destOrd="0" presId="urn:microsoft.com/office/officeart/2005/8/layout/orgChart1"/>
    <dgm:cxn modelId="{E74E6673-0453-49DD-8E50-99CFAE060CE9}" type="presParOf" srcId="{9BD5AE94-F885-4D6F-93FE-7FB8C00DFA30}" destId="{32945C97-27D2-4692-AA96-401300DEA208}" srcOrd="1" destOrd="0" presId="urn:microsoft.com/office/officeart/2005/8/layout/orgChart1"/>
    <dgm:cxn modelId="{C709B83B-4BA6-4B04-8D20-2E6E183AB488}" type="presParOf" srcId="{9BD5AE94-F885-4D6F-93FE-7FB8C00DFA30}" destId="{E3C67779-1F3B-4198-ACD6-CBE8EB2C5F02}" srcOrd="2" destOrd="0" presId="urn:microsoft.com/office/officeart/2005/8/layout/orgChart1"/>
    <dgm:cxn modelId="{03DB001C-23B3-4B5E-A50D-4A05B2E35D27}" type="presParOf" srcId="{A5338390-D705-4B7B-9815-DBEB57A83C24}" destId="{0E5752AC-0FB4-4143-A55A-002A77412A96}" srcOrd="2" destOrd="0" presId="urn:microsoft.com/office/officeart/2005/8/layout/orgChart1"/>
    <dgm:cxn modelId="{8DAED95B-D9CC-4B20-90AF-95931BA1BA4A}" type="presParOf" srcId="{0D09B916-5E1F-4831-A137-E98786A338D9}" destId="{252A6E4B-1E3F-4E63-8E25-44EB171571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8B351-959D-49DA-B13B-22D5886BB0F9}">
      <dsp:nvSpPr>
        <dsp:cNvPr id="0" name=""/>
        <dsp:cNvSpPr/>
      </dsp:nvSpPr>
      <dsp:spPr>
        <a:xfrm>
          <a:off x="5714" y="1814861"/>
          <a:ext cx="4020734" cy="94227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alpha val="8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alpha val="8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n/>
              <a:latin typeface="MV Boli" pitchFamily="2" charset="0"/>
              <a:cs typeface="MV Boli" pitchFamily="2" charset="0"/>
            </a:rPr>
            <a:t>KATA KERJA (KK)</a:t>
          </a:r>
          <a:endParaRPr lang="en-MY" sz="2800" kern="1200" dirty="0">
            <a:ln/>
            <a:latin typeface="MV Boli" pitchFamily="2" charset="0"/>
            <a:cs typeface="MV Boli" pitchFamily="2" charset="0"/>
          </a:endParaRPr>
        </a:p>
      </dsp:txBody>
      <dsp:txXfrm>
        <a:off x="5714" y="1814861"/>
        <a:ext cx="4020734" cy="942277"/>
      </dsp:txXfrm>
    </dsp:sp>
    <dsp:sp modelId="{0419038E-3828-42DB-B771-5A43E08D172D}">
      <dsp:nvSpPr>
        <dsp:cNvPr id="0" name=""/>
        <dsp:cNvSpPr/>
      </dsp:nvSpPr>
      <dsp:spPr>
        <a:xfrm rot="17692822">
          <a:off x="3507498" y="1454737"/>
          <a:ext cx="1791720" cy="37097"/>
        </a:xfrm>
        <a:custGeom>
          <a:avLst/>
          <a:gdLst/>
          <a:ahLst/>
          <a:cxnLst/>
          <a:rect l="0" t="0" r="0" b="0"/>
          <a:pathLst>
            <a:path>
              <a:moveTo>
                <a:pt x="0" y="18548"/>
              </a:moveTo>
              <a:lnTo>
                <a:pt x="1791720" y="18548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00" kern="12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sp:txBody>
      <dsp:txXfrm rot="17692822">
        <a:off x="4358566" y="1428492"/>
        <a:ext cx="89586" cy="89586"/>
      </dsp:txXfrm>
    </dsp:sp>
    <dsp:sp modelId="{40616C9A-CCF0-4B0C-8F34-3BABD582A6D2}">
      <dsp:nvSpPr>
        <dsp:cNvPr id="0" name=""/>
        <dsp:cNvSpPr/>
      </dsp:nvSpPr>
      <dsp:spPr>
        <a:xfrm>
          <a:off x="4780270" y="189433"/>
          <a:ext cx="2975258" cy="94227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alpha val="7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alpha val="7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n/>
              <a:latin typeface="MV Boli" pitchFamily="2" charset="0"/>
              <a:cs typeface="MV Boli" pitchFamily="2" charset="0"/>
            </a:rPr>
            <a:t>KK TUNGGAL</a:t>
          </a:r>
          <a:endParaRPr lang="en-MY" sz="2800" kern="1200" dirty="0">
            <a:ln/>
            <a:latin typeface="MV Boli" pitchFamily="2" charset="0"/>
            <a:cs typeface="MV Boli" pitchFamily="2" charset="0"/>
          </a:endParaRPr>
        </a:p>
      </dsp:txBody>
      <dsp:txXfrm>
        <a:off x="4780270" y="189433"/>
        <a:ext cx="2975258" cy="942277"/>
      </dsp:txXfrm>
    </dsp:sp>
    <dsp:sp modelId="{390B9F7C-8E7B-4ECA-96FE-B080C35BB77C}">
      <dsp:nvSpPr>
        <dsp:cNvPr id="0" name=""/>
        <dsp:cNvSpPr/>
      </dsp:nvSpPr>
      <dsp:spPr>
        <a:xfrm rot="19457599">
          <a:off x="3939192" y="1996546"/>
          <a:ext cx="928334" cy="37097"/>
        </a:xfrm>
        <a:custGeom>
          <a:avLst/>
          <a:gdLst/>
          <a:ahLst/>
          <a:cxnLst/>
          <a:rect l="0" t="0" r="0" b="0"/>
          <a:pathLst>
            <a:path>
              <a:moveTo>
                <a:pt x="0" y="18548"/>
              </a:moveTo>
              <a:lnTo>
                <a:pt x="928334" y="18548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sp:txBody>
      <dsp:txXfrm rot="19457599">
        <a:off x="4380151" y="1991886"/>
        <a:ext cx="46416" cy="46416"/>
      </dsp:txXfrm>
    </dsp:sp>
    <dsp:sp modelId="{3E1DB4C5-92B3-4B6E-9FEF-B4BFD233DBD4}">
      <dsp:nvSpPr>
        <dsp:cNvPr id="0" name=""/>
        <dsp:cNvSpPr/>
      </dsp:nvSpPr>
      <dsp:spPr>
        <a:xfrm>
          <a:off x="4780270" y="1273052"/>
          <a:ext cx="2986415" cy="94227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alpha val="7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alpha val="7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n/>
              <a:latin typeface="MV Boli" pitchFamily="2" charset="0"/>
              <a:cs typeface="MV Boli" pitchFamily="2" charset="0"/>
            </a:rPr>
            <a:t>KK GANDA</a:t>
          </a:r>
          <a:endParaRPr lang="en-MY" sz="2800" kern="1200" dirty="0">
            <a:ln/>
            <a:latin typeface="MV Boli" pitchFamily="2" charset="0"/>
            <a:cs typeface="MV Boli" pitchFamily="2" charset="0"/>
          </a:endParaRPr>
        </a:p>
      </dsp:txBody>
      <dsp:txXfrm>
        <a:off x="4780270" y="1273052"/>
        <a:ext cx="2986415" cy="942277"/>
      </dsp:txXfrm>
    </dsp:sp>
    <dsp:sp modelId="{EDA524AD-FED3-40EF-BF45-E7EDD937BCAF}">
      <dsp:nvSpPr>
        <dsp:cNvPr id="0" name=""/>
        <dsp:cNvSpPr/>
      </dsp:nvSpPr>
      <dsp:spPr>
        <a:xfrm rot="2142401">
          <a:off x="3939192" y="2538355"/>
          <a:ext cx="928334" cy="37097"/>
        </a:xfrm>
        <a:custGeom>
          <a:avLst/>
          <a:gdLst/>
          <a:ahLst/>
          <a:cxnLst/>
          <a:rect l="0" t="0" r="0" b="0"/>
          <a:pathLst>
            <a:path>
              <a:moveTo>
                <a:pt x="0" y="18548"/>
              </a:moveTo>
              <a:lnTo>
                <a:pt x="928334" y="18548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sp:txBody>
      <dsp:txXfrm rot="2142401">
        <a:off x="4380151" y="2533696"/>
        <a:ext cx="46416" cy="46416"/>
      </dsp:txXfrm>
    </dsp:sp>
    <dsp:sp modelId="{DA11FCA2-06AA-43ED-9A97-1A397229F426}">
      <dsp:nvSpPr>
        <dsp:cNvPr id="0" name=""/>
        <dsp:cNvSpPr/>
      </dsp:nvSpPr>
      <dsp:spPr>
        <a:xfrm>
          <a:off x="4780270" y="2356670"/>
          <a:ext cx="2973657" cy="94227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alpha val="7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alpha val="7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n/>
              <a:latin typeface="MV Boli" pitchFamily="2" charset="0"/>
              <a:cs typeface="MV Boli" pitchFamily="2" charset="0"/>
            </a:rPr>
            <a:t>KK MAJMUK</a:t>
          </a:r>
          <a:endParaRPr lang="en-MY" sz="2800" kern="1200" dirty="0">
            <a:ln/>
            <a:latin typeface="MV Boli" pitchFamily="2" charset="0"/>
            <a:cs typeface="MV Boli" pitchFamily="2" charset="0"/>
          </a:endParaRPr>
        </a:p>
      </dsp:txBody>
      <dsp:txXfrm>
        <a:off x="4780270" y="2356670"/>
        <a:ext cx="2973657" cy="942277"/>
      </dsp:txXfrm>
    </dsp:sp>
    <dsp:sp modelId="{AEB08DE1-1B2B-41A4-92BC-D197EED523BD}">
      <dsp:nvSpPr>
        <dsp:cNvPr id="0" name=""/>
        <dsp:cNvSpPr/>
      </dsp:nvSpPr>
      <dsp:spPr>
        <a:xfrm rot="3907178">
          <a:off x="3507498" y="3080165"/>
          <a:ext cx="1791720" cy="37097"/>
        </a:xfrm>
        <a:custGeom>
          <a:avLst/>
          <a:gdLst/>
          <a:ahLst/>
          <a:cxnLst/>
          <a:rect l="0" t="0" r="0" b="0"/>
          <a:pathLst>
            <a:path>
              <a:moveTo>
                <a:pt x="0" y="18548"/>
              </a:moveTo>
              <a:lnTo>
                <a:pt x="1791720" y="18548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00" kern="1200">
            <a:ln>
              <a:solidFill>
                <a:sysClr val="windowText" lastClr="000000"/>
              </a:solidFill>
            </a:ln>
            <a:solidFill>
              <a:sysClr val="windowText" lastClr="000000"/>
            </a:solidFill>
          </a:endParaRPr>
        </a:p>
      </dsp:txBody>
      <dsp:txXfrm rot="3907178">
        <a:off x="4358566" y="3053921"/>
        <a:ext cx="89586" cy="89586"/>
      </dsp:txXfrm>
    </dsp:sp>
    <dsp:sp modelId="{FECE89D8-788D-421B-A383-8F4A1FDC7209}">
      <dsp:nvSpPr>
        <dsp:cNvPr id="0" name=""/>
        <dsp:cNvSpPr/>
      </dsp:nvSpPr>
      <dsp:spPr>
        <a:xfrm>
          <a:off x="4780270" y="3440289"/>
          <a:ext cx="2972771" cy="94227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alpha val="7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alpha val="7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n/>
              <a:latin typeface="MV Boli" pitchFamily="2" charset="0"/>
              <a:cs typeface="MV Boli" pitchFamily="2" charset="0"/>
            </a:rPr>
            <a:t>KK TERBITAN</a:t>
          </a:r>
          <a:endParaRPr lang="en-MY" sz="2800" kern="1200" dirty="0">
            <a:ln/>
            <a:latin typeface="MV Boli" pitchFamily="2" charset="0"/>
            <a:cs typeface="MV Boli" pitchFamily="2" charset="0"/>
          </a:endParaRPr>
        </a:p>
      </dsp:txBody>
      <dsp:txXfrm>
        <a:off x="4780270" y="3440289"/>
        <a:ext cx="2972771" cy="94227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8B351-959D-49DA-B13B-22D5886BB0F9}">
      <dsp:nvSpPr>
        <dsp:cNvPr id="0" name=""/>
        <dsp:cNvSpPr/>
      </dsp:nvSpPr>
      <dsp:spPr>
        <a:xfrm>
          <a:off x="27211" y="1773044"/>
          <a:ext cx="4377604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KK TUNGGAL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27211" y="1773044"/>
        <a:ext cx="4377604" cy="1025911"/>
      </dsp:txXfrm>
    </dsp:sp>
    <dsp:sp modelId="{0419038E-3828-42DB-B771-5A43E08D172D}">
      <dsp:nvSpPr>
        <dsp:cNvPr id="0" name=""/>
        <dsp:cNvSpPr/>
      </dsp:nvSpPr>
      <dsp:spPr>
        <a:xfrm rot="17692822">
          <a:off x="3839805" y="1380956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>
            <a:solidFill>
              <a:sysClr val="windowText" lastClr="000000"/>
            </a:solidFill>
          </a:endParaRPr>
        </a:p>
      </dsp:txBody>
      <dsp:txXfrm rot="17692822">
        <a:off x="4766411" y="1352382"/>
        <a:ext cx="97537" cy="97537"/>
      </dsp:txXfrm>
    </dsp:sp>
    <dsp:sp modelId="{40616C9A-CCF0-4B0C-8F34-3BABD582A6D2}">
      <dsp:nvSpPr>
        <dsp:cNvPr id="0" name=""/>
        <dsp:cNvSpPr/>
      </dsp:nvSpPr>
      <dsp:spPr>
        <a:xfrm>
          <a:off x="5225544" y="3347"/>
          <a:ext cx="3239335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DUDUK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3347"/>
        <a:ext cx="3239335" cy="1025911"/>
      </dsp:txXfrm>
    </dsp:sp>
    <dsp:sp modelId="{390B9F7C-8E7B-4ECA-96FE-B080C35BB77C}">
      <dsp:nvSpPr>
        <dsp:cNvPr id="0" name=""/>
        <dsp:cNvSpPr/>
      </dsp:nvSpPr>
      <dsp:spPr>
        <a:xfrm rot="19457599">
          <a:off x="4309814" y="1970855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19457599">
        <a:off x="4789911" y="1965782"/>
        <a:ext cx="50536" cy="50536"/>
      </dsp:txXfrm>
    </dsp:sp>
    <dsp:sp modelId="{3E1DB4C5-92B3-4B6E-9FEF-B4BFD233DBD4}">
      <dsp:nvSpPr>
        <dsp:cNvPr id="0" name=""/>
        <dsp:cNvSpPr/>
      </dsp:nvSpPr>
      <dsp:spPr>
        <a:xfrm>
          <a:off x="5225544" y="1183145"/>
          <a:ext cx="3251481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JALAN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1183145"/>
        <a:ext cx="3251481" cy="1025911"/>
      </dsp:txXfrm>
    </dsp:sp>
    <dsp:sp modelId="{EDA524AD-FED3-40EF-BF45-E7EDD937BCAF}">
      <dsp:nvSpPr>
        <dsp:cNvPr id="0" name=""/>
        <dsp:cNvSpPr/>
      </dsp:nvSpPr>
      <dsp:spPr>
        <a:xfrm rot="2142401">
          <a:off x="4309814" y="2560754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>
            <a:solidFill>
              <a:sysClr val="windowText" lastClr="000000"/>
            </a:solidFill>
          </a:endParaRPr>
        </a:p>
      </dsp:txBody>
      <dsp:txXfrm rot="2142401">
        <a:off x="4789911" y="2555681"/>
        <a:ext cx="50536" cy="50536"/>
      </dsp:txXfrm>
    </dsp:sp>
    <dsp:sp modelId="{DA11FCA2-06AA-43ED-9A97-1A397229F426}">
      <dsp:nvSpPr>
        <dsp:cNvPr id="0" name=""/>
        <dsp:cNvSpPr/>
      </dsp:nvSpPr>
      <dsp:spPr>
        <a:xfrm>
          <a:off x="5225544" y="2362943"/>
          <a:ext cx="3237591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TERBANG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2362943"/>
        <a:ext cx="3237591" cy="1025911"/>
      </dsp:txXfrm>
    </dsp:sp>
    <dsp:sp modelId="{AEB08DE1-1B2B-41A4-92BC-D197EED523BD}">
      <dsp:nvSpPr>
        <dsp:cNvPr id="0" name=""/>
        <dsp:cNvSpPr/>
      </dsp:nvSpPr>
      <dsp:spPr>
        <a:xfrm rot="3907178">
          <a:off x="3839805" y="3150653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>
            <a:solidFill>
              <a:sysClr val="windowText" lastClr="000000"/>
            </a:solidFill>
          </a:endParaRPr>
        </a:p>
      </dsp:txBody>
      <dsp:txXfrm rot="3907178">
        <a:off x="4766411" y="3122079"/>
        <a:ext cx="97537" cy="97537"/>
      </dsp:txXfrm>
    </dsp:sp>
    <dsp:sp modelId="{FECE89D8-788D-421B-A383-8F4A1FDC7209}">
      <dsp:nvSpPr>
        <dsp:cNvPr id="0" name=""/>
        <dsp:cNvSpPr/>
      </dsp:nvSpPr>
      <dsp:spPr>
        <a:xfrm>
          <a:off x="5225544" y="3542741"/>
          <a:ext cx="3236626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BALIK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3542741"/>
        <a:ext cx="3236626" cy="10259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8B351-959D-49DA-B13B-22D5886BB0F9}">
      <dsp:nvSpPr>
        <dsp:cNvPr id="0" name=""/>
        <dsp:cNvSpPr/>
      </dsp:nvSpPr>
      <dsp:spPr>
        <a:xfrm>
          <a:off x="8838" y="1833818"/>
          <a:ext cx="3858953" cy="9043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KK GANDA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8838" y="1833818"/>
        <a:ext cx="3858953" cy="904363"/>
      </dsp:txXfrm>
    </dsp:sp>
    <dsp:sp modelId="{0419038E-3828-42DB-B771-5A43E08D172D}">
      <dsp:nvSpPr>
        <dsp:cNvPr id="0" name=""/>
        <dsp:cNvSpPr/>
      </dsp:nvSpPr>
      <dsp:spPr>
        <a:xfrm rot="17692822">
          <a:off x="3369723" y="1488184"/>
          <a:ext cx="1719627" cy="35604"/>
        </a:xfrm>
        <a:custGeom>
          <a:avLst/>
          <a:gdLst/>
          <a:ahLst/>
          <a:cxnLst/>
          <a:rect l="0" t="0" r="0" b="0"/>
          <a:pathLst>
            <a:path>
              <a:moveTo>
                <a:pt x="0" y="17802"/>
              </a:moveTo>
              <a:lnTo>
                <a:pt x="1719627" y="178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00" kern="1200"/>
        </a:p>
      </dsp:txBody>
      <dsp:txXfrm rot="17692822">
        <a:off x="4186546" y="1462996"/>
        <a:ext cx="85981" cy="85981"/>
      </dsp:txXfrm>
    </dsp:sp>
    <dsp:sp modelId="{40616C9A-CCF0-4B0C-8F34-3BABD582A6D2}">
      <dsp:nvSpPr>
        <dsp:cNvPr id="0" name=""/>
        <dsp:cNvSpPr/>
      </dsp:nvSpPr>
      <dsp:spPr>
        <a:xfrm>
          <a:off x="4591282" y="273792"/>
          <a:ext cx="3814603" cy="9043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5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MUNDAR-MANDIR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4591282" y="273792"/>
        <a:ext cx="3814603" cy="904363"/>
      </dsp:txXfrm>
    </dsp:sp>
    <dsp:sp modelId="{3CCB1D21-D41D-408A-8BC4-BF592F7CBFCE}">
      <dsp:nvSpPr>
        <dsp:cNvPr id="0" name=""/>
        <dsp:cNvSpPr/>
      </dsp:nvSpPr>
      <dsp:spPr>
        <a:xfrm rot="19457599">
          <a:off x="3784046" y="2008193"/>
          <a:ext cx="890981" cy="35604"/>
        </a:xfrm>
        <a:custGeom>
          <a:avLst/>
          <a:gdLst/>
          <a:ahLst/>
          <a:cxnLst/>
          <a:rect l="0" t="0" r="0" b="0"/>
          <a:pathLst>
            <a:path>
              <a:moveTo>
                <a:pt x="0" y="17802"/>
              </a:moveTo>
              <a:lnTo>
                <a:pt x="890981" y="178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9457599">
        <a:off x="4207262" y="2003721"/>
        <a:ext cx="44549" cy="44549"/>
      </dsp:txXfrm>
    </dsp:sp>
    <dsp:sp modelId="{EC77BF84-3C34-4821-8D50-A8D1F1689AA4}">
      <dsp:nvSpPr>
        <dsp:cNvPr id="0" name=""/>
        <dsp:cNvSpPr/>
      </dsp:nvSpPr>
      <dsp:spPr>
        <a:xfrm>
          <a:off x="4591282" y="1313809"/>
          <a:ext cx="3876968" cy="9043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5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GELAK-GELAK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4591282" y="1313809"/>
        <a:ext cx="3876968" cy="904363"/>
      </dsp:txXfrm>
    </dsp:sp>
    <dsp:sp modelId="{FA6E8A56-1275-4B5D-85E4-02F672994333}">
      <dsp:nvSpPr>
        <dsp:cNvPr id="0" name=""/>
        <dsp:cNvSpPr/>
      </dsp:nvSpPr>
      <dsp:spPr>
        <a:xfrm rot="2142401">
          <a:off x="3784046" y="2528201"/>
          <a:ext cx="890981" cy="35604"/>
        </a:xfrm>
        <a:custGeom>
          <a:avLst/>
          <a:gdLst/>
          <a:ahLst/>
          <a:cxnLst/>
          <a:rect l="0" t="0" r="0" b="0"/>
          <a:pathLst>
            <a:path>
              <a:moveTo>
                <a:pt x="0" y="17802"/>
              </a:moveTo>
              <a:lnTo>
                <a:pt x="890981" y="178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2142401">
        <a:off x="4207262" y="2523729"/>
        <a:ext cx="44549" cy="44549"/>
      </dsp:txXfrm>
    </dsp:sp>
    <dsp:sp modelId="{360B8889-0DF3-4325-A1DD-3AD18380F9C9}">
      <dsp:nvSpPr>
        <dsp:cNvPr id="0" name=""/>
        <dsp:cNvSpPr/>
      </dsp:nvSpPr>
      <dsp:spPr>
        <a:xfrm>
          <a:off x="4591282" y="2353827"/>
          <a:ext cx="3861214" cy="9043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5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BOLAK-BALIK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4591282" y="2353827"/>
        <a:ext cx="3861214" cy="904363"/>
      </dsp:txXfrm>
    </dsp:sp>
    <dsp:sp modelId="{8D6CF685-EBAA-4FA5-A1BE-0459F01BFD12}">
      <dsp:nvSpPr>
        <dsp:cNvPr id="0" name=""/>
        <dsp:cNvSpPr/>
      </dsp:nvSpPr>
      <dsp:spPr>
        <a:xfrm rot="3907178">
          <a:off x="3369723" y="3048210"/>
          <a:ext cx="1719627" cy="35604"/>
        </a:xfrm>
        <a:custGeom>
          <a:avLst/>
          <a:gdLst/>
          <a:ahLst/>
          <a:cxnLst/>
          <a:rect l="0" t="0" r="0" b="0"/>
          <a:pathLst>
            <a:path>
              <a:moveTo>
                <a:pt x="0" y="17802"/>
              </a:moveTo>
              <a:lnTo>
                <a:pt x="1719627" y="1780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600" kern="1200"/>
        </a:p>
      </dsp:txBody>
      <dsp:txXfrm rot="3907178">
        <a:off x="4186546" y="3023022"/>
        <a:ext cx="85981" cy="85981"/>
      </dsp:txXfrm>
    </dsp:sp>
    <dsp:sp modelId="{FEF24FB5-FBF7-40A3-AE92-62B4C5345FAA}">
      <dsp:nvSpPr>
        <dsp:cNvPr id="0" name=""/>
        <dsp:cNvSpPr/>
      </dsp:nvSpPr>
      <dsp:spPr>
        <a:xfrm>
          <a:off x="4591282" y="3393844"/>
          <a:ext cx="3904117" cy="90436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5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LARI-LARI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4591282" y="3393844"/>
        <a:ext cx="3904117" cy="90436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8B351-959D-49DA-B13B-22D5886BB0F9}">
      <dsp:nvSpPr>
        <dsp:cNvPr id="0" name=""/>
        <dsp:cNvSpPr/>
      </dsp:nvSpPr>
      <dsp:spPr>
        <a:xfrm>
          <a:off x="27211" y="1773044"/>
          <a:ext cx="4377604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KK MAJMUIK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27211" y="1773044"/>
        <a:ext cx="4377604" cy="1025911"/>
      </dsp:txXfrm>
    </dsp:sp>
    <dsp:sp modelId="{0419038E-3828-42DB-B771-5A43E08D172D}">
      <dsp:nvSpPr>
        <dsp:cNvPr id="0" name=""/>
        <dsp:cNvSpPr/>
      </dsp:nvSpPr>
      <dsp:spPr>
        <a:xfrm rot="17692822">
          <a:off x="3839805" y="1380956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/>
        </a:p>
      </dsp:txBody>
      <dsp:txXfrm rot="17692822">
        <a:off x="4766411" y="1352382"/>
        <a:ext cx="97537" cy="97537"/>
      </dsp:txXfrm>
    </dsp:sp>
    <dsp:sp modelId="{40616C9A-CCF0-4B0C-8F34-3BABD582A6D2}">
      <dsp:nvSpPr>
        <dsp:cNvPr id="0" name=""/>
        <dsp:cNvSpPr/>
      </dsp:nvSpPr>
      <dsp:spPr>
        <a:xfrm>
          <a:off x="5225544" y="3347"/>
          <a:ext cx="3239335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6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TERIMA KASIH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3347"/>
        <a:ext cx="3239335" cy="1025911"/>
      </dsp:txXfrm>
    </dsp:sp>
    <dsp:sp modelId="{390B9F7C-8E7B-4ECA-96FE-B080C35BB77C}">
      <dsp:nvSpPr>
        <dsp:cNvPr id="0" name=""/>
        <dsp:cNvSpPr/>
      </dsp:nvSpPr>
      <dsp:spPr>
        <a:xfrm rot="19457599">
          <a:off x="4309814" y="1970855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9457599">
        <a:off x="4789911" y="1965782"/>
        <a:ext cx="50536" cy="50536"/>
      </dsp:txXfrm>
    </dsp:sp>
    <dsp:sp modelId="{3E1DB4C5-92B3-4B6E-9FEF-B4BFD233DBD4}">
      <dsp:nvSpPr>
        <dsp:cNvPr id="0" name=""/>
        <dsp:cNvSpPr/>
      </dsp:nvSpPr>
      <dsp:spPr>
        <a:xfrm>
          <a:off x="5225544" y="1183145"/>
          <a:ext cx="3251481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6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KEMAS KINI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1183145"/>
        <a:ext cx="3251481" cy="1025911"/>
      </dsp:txXfrm>
    </dsp:sp>
    <dsp:sp modelId="{EDA524AD-FED3-40EF-BF45-E7EDD937BCAF}">
      <dsp:nvSpPr>
        <dsp:cNvPr id="0" name=""/>
        <dsp:cNvSpPr/>
      </dsp:nvSpPr>
      <dsp:spPr>
        <a:xfrm rot="2142401">
          <a:off x="4309814" y="2560754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2142401">
        <a:off x="4789911" y="2555681"/>
        <a:ext cx="50536" cy="50536"/>
      </dsp:txXfrm>
    </dsp:sp>
    <dsp:sp modelId="{DA11FCA2-06AA-43ED-9A97-1A397229F426}">
      <dsp:nvSpPr>
        <dsp:cNvPr id="0" name=""/>
        <dsp:cNvSpPr/>
      </dsp:nvSpPr>
      <dsp:spPr>
        <a:xfrm>
          <a:off x="5225544" y="2362943"/>
          <a:ext cx="3237591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6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KENAL PASTI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2362943"/>
        <a:ext cx="3237591" cy="1025911"/>
      </dsp:txXfrm>
    </dsp:sp>
    <dsp:sp modelId="{AEB08DE1-1B2B-41A4-92BC-D197EED523BD}">
      <dsp:nvSpPr>
        <dsp:cNvPr id="0" name=""/>
        <dsp:cNvSpPr/>
      </dsp:nvSpPr>
      <dsp:spPr>
        <a:xfrm rot="3907178">
          <a:off x="3839805" y="3150653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/>
        </a:p>
      </dsp:txBody>
      <dsp:txXfrm rot="3907178">
        <a:off x="4766411" y="3122079"/>
        <a:ext cx="97537" cy="97537"/>
      </dsp:txXfrm>
    </dsp:sp>
    <dsp:sp modelId="{FECE89D8-788D-421B-A383-8F4A1FDC7209}">
      <dsp:nvSpPr>
        <dsp:cNvPr id="0" name=""/>
        <dsp:cNvSpPr/>
      </dsp:nvSpPr>
      <dsp:spPr>
        <a:xfrm>
          <a:off x="5225544" y="3542741"/>
          <a:ext cx="3236626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6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UBAH SUAI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25544" y="3542741"/>
        <a:ext cx="3236626" cy="102591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D8B351-959D-49DA-B13B-22D5886BB0F9}">
      <dsp:nvSpPr>
        <dsp:cNvPr id="0" name=""/>
        <dsp:cNvSpPr/>
      </dsp:nvSpPr>
      <dsp:spPr>
        <a:xfrm>
          <a:off x="68206" y="1773044"/>
          <a:ext cx="4377604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KK TERBITAN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68206" y="1773044"/>
        <a:ext cx="4377604" cy="1025911"/>
      </dsp:txXfrm>
    </dsp:sp>
    <dsp:sp modelId="{0419038E-3828-42DB-B771-5A43E08D172D}">
      <dsp:nvSpPr>
        <dsp:cNvPr id="0" name=""/>
        <dsp:cNvSpPr/>
      </dsp:nvSpPr>
      <dsp:spPr>
        <a:xfrm rot="17692822">
          <a:off x="3880800" y="1380956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/>
        </a:p>
      </dsp:txBody>
      <dsp:txXfrm rot="17692822">
        <a:off x="4807406" y="1352382"/>
        <a:ext cx="97537" cy="97537"/>
      </dsp:txXfrm>
    </dsp:sp>
    <dsp:sp modelId="{40616C9A-CCF0-4B0C-8F34-3BABD582A6D2}">
      <dsp:nvSpPr>
        <dsp:cNvPr id="0" name=""/>
        <dsp:cNvSpPr/>
      </dsp:nvSpPr>
      <dsp:spPr>
        <a:xfrm>
          <a:off x="5266540" y="3347"/>
          <a:ext cx="3153630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MENANGIS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66540" y="3347"/>
        <a:ext cx="3153630" cy="1025911"/>
      </dsp:txXfrm>
    </dsp:sp>
    <dsp:sp modelId="{43A23974-6092-4536-B3B7-83463C9DBD02}">
      <dsp:nvSpPr>
        <dsp:cNvPr id="0" name=""/>
        <dsp:cNvSpPr/>
      </dsp:nvSpPr>
      <dsp:spPr>
        <a:xfrm rot="19457599">
          <a:off x="4350810" y="1970855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19457599">
        <a:off x="4830907" y="1965782"/>
        <a:ext cx="50536" cy="50536"/>
      </dsp:txXfrm>
    </dsp:sp>
    <dsp:sp modelId="{7B1CE174-DFCA-4D9F-AB4A-B244873F21C2}">
      <dsp:nvSpPr>
        <dsp:cNvPr id="0" name=""/>
        <dsp:cNvSpPr/>
      </dsp:nvSpPr>
      <dsp:spPr>
        <a:xfrm>
          <a:off x="5266540" y="1183145"/>
          <a:ext cx="3161550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BERLARI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66540" y="1183145"/>
        <a:ext cx="3161550" cy="1025911"/>
      </dsp:txXfrm>
    </dsp:sp>
    <dsp:sp modelId="{ACBAB389-D0F7-47A2-A500-9C2EDD977CA2}">
      <dsp:nvSpPr>
        <dsp:cNvPr id="0" name=""/>
        <dsp:cNvSpPr/>
      </dsp:nvSpPr>
      <dsp:spPr>
        <a:xfrm rot="2142401">
          <a:off x="4350810" y="2560754"/>
          <a:ext cx="10107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010730" y="201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500" kern="1200"/>
        </a:p>
      </dsp:txBody>
      <dsp:txXfrm rot="2142401">
        <a:off x="4830907" y="2555681"/>
        <a:ext cx="50536" cy="50536"/>
      </dsp:txXfrm>
    </dsp:sp>
    <dsp:sp modelId="{23031BFF-55C0-4D83-9676-8B4539C45C10}">
      <dsp:nvSpPr>
        <dsp:cNvPr id="0" name=""/>
        <dsp:cNvSpPr/>
      </dsp:nvSpPr>
      <dsp:spPr>
        <a:xfrm>
          <a:off x="5266540" y="2362943"/>
          <a:ext cx="3161550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TERJATUH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66540" y="2362943"/>
        <a:ext cx="3161550" cy="1025911"/>
      </dsp:txXfrm>
    </dsp:sp>
    <dsp:sp modelId="{A0426A67-E309-4A9E-90BC-FF95723CEB3E}">
      <dsp:nvSpPr>
        <dsp:cNvPr id="0" name=""/>
        <dsp:cNvSpPr/>
      </dsp:nvSpPr>
      <dsp:spPr>
        <a:xfrm rot="3907178">
          <a:off x="3880800" y="3150653"/>
          <a:ext cx="1950749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950749" y="2019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MY" sz="700" kern="1200"/>
        </a:p>
      </dsp:txBody>
      <dsp:txXfrm rot="3907178">
        <a:off x="4807406" y="3122079"/>
        <a:ext cx="97537" cy="97537"/>
      </dsp:txXfrm>
    </dsp:sp>
    <dsp:sp modelId="{765E1F76-B29C-4C3B-AD7D-B07D585ACEF0}">
      <dsp:nvSpPr>
        <dsp:cNvPr id="0" name=""/>
        <dsp:cNvSpPr/>
      </dsp:nvSpPr>
      <dsp:spPr>
        <a:xfrm>
          <a:off x="5266540" y="3542741"/>
          <a:ext cx="3169491" cy="102591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DISEPAK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266540" y="3542741"/>
        <a:ext cx="3169491" cy="102591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39813B-B12E-4F5F-9536-13B3E3A11898}">
      <dsp:nvSpPr>
        <dsp:cNvPr id="0" name=""/>
        <dsp:cNvSpPr/>
      </dsp:nvSpPr>
      <dsp:spPr>
        <a:xfrm>
          <a:off x="5739715" y="2103548"/>
          <a:ext cx="471915" cy="2033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3029"/>
              </a:lnTo>
              <a:lnTo>
                <a:pt x="471915" y="203302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CD0F2-0714-4F96-A4F6-0AC424EFAFBC}">
      <dsp:nvSpPr>
        <dsp:cNvPr id="0" name=""/>
        <dsp:cNvSpPr/>
      </dsp:nvSpPr>
      <dsp:spPr>
        <a:xfrm>
          <a:off x="5739715" y="2103548"/>
          <a:ext cx="471915" cy="799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310"/>
              </a:lnTo>
              <a:lnTo>
                <a:pt x="471915" y="79931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4B78A-2168-47E6-AB0F-3169742EC25E}">
      <dsp:nvSpPr>
        <dsp:cNvPr id="0" name=""/>
        <dsp:cNvSpPr/>
      </dsp:nvSpPr>
      <dsp:spPr>
        <a:xfrm>
          <a:off x="4393421" y="869829"/>
          <a:ext cx="2604736" cy="3649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51"/>
              </a:lnTo>
              <a:lnTo>
                <a:pt x="2604736" y="182451"/>
              </a:lnTo>
              <a:lnTo>
                <a:pt x="2604736" y="36490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5B088-3036-4A2B-8A26-006760382949}">
      <dsp:nvSpPr>
        <dsp:cNvPr id="0" name=""/>
        <dsp:cNvSpPr/>
      </dsp:nvSpPr>
      <dsp:spPr>
        <a:xfrm>
          <a:off x="642048" y="2103548"/>
          <a:ext cx="639625" cy="2033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3029"/>
              </a:lnTo>
              <a:lnTo>
                <a:pt x="639625" y="203302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EFAC9-8DC3-41EF-8522-DAC90AEA80F1}">
      <dsp:nvSpPr>
        <dsp:cNvPr id="0" name=""/>
        <dsp:cNvSpPr/>
      </dsp:nvSpPr>
      <dsp:spPr>
        <a:xfrm>
          <a:off x="642048" y="2103548"/>
          <a:ext cx="639625" cy="799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310"/>
              </a:lnTo>
              <a:lnTo>
                <a:pt x="639625" y="79931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61A2E4-2130-4EED-9716-11D61E935F54}">
      <dsp:nvSpPr>
        <dsp:cNvPr id="0" name=""/>
        <dsp:cNvSpPr/>
      </dsp:nvSpPr>
      <dsp:spPr>
        <a:xfrm>
          <a:off x="2347715" y="869829"/>
          <a:ext cx="2045705" cy="364902"/>
        </a:xfrm>
        <a:custGeom>
          <a:avLst/>
          <a:gdLst/>
          <a:ahLst/>
          <a:cxnLst/>
          <a:rect l="0" t="0" r="0" b="0"/>
          <a:pathLst>
            <a:path>
              <a:moveTo>
                <a:pt x="2045705" y="0"/>
              </a:moveTo>
              <a:lnTo>
                <a:pt x="2045705" y="182451"/>
              </a:lnTo>
              <a:lnTo>
                <a:pt x="0" y="182451"/>
              </a:lnTo>
              <a:lnTo>
                <a:pt x="0" y="36490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0C2F6-7482-4C1C-8410-993B84120D65}">
      <dsp:nvSpPr>
        <dsp:cNvPr id="0" name=""/>
        <dsp:cNvSpPr/>
      </dsp:nvSpPr>
      <dsp:spPr>
        <a:xfrm>
          <a:off x="1005811" y="1013"/>
          <a:ext cx="6775219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KATA KERJA (KK)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1005811" y="1013"/>
        <a:ext cx="6775219" cy="868816"/>
      </dsp:txXfrm>
    </dsp:sp>
    <dsp:sp modelId="{27DA4635-144B-4912-9ACD-2E01A70E325E}">
      <dsp:nvSpPr>
        <dsp:cNvPr id="0" name=""/>
        <dsp:cNvSpPr/>
      </dsp:nvSpPr>
      <dsp:spPr>
        <a:xfrm>
          <a:off x="215631" y="1234732"/>
          <a:ext cx="4264167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>
              <a:latin typeface="MV Boli" pitchFamily="2" charset="0"/>
              <a:cs typeface="MV Boli" pitchFamily="2" charset="0"/>
            </a:rPr>
            <a:t>KK TAK TRANSITIF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215631" y="1234732"/>
        <a:ext cx="4264167" cy="868816"/>
      </dsp:txXfrm>
    </dsp:sp>
    <dsp:sp modelId="{868BBFFC-9551-423B-9A69-75CBB469E98D}">
      <dsp:nvSpPr>
        <dsp:cNvPr id="0" name=""/>
        <dsp:cNvSpPr/>
      </dsp:nvSpPr>
      <dsp:spPr>
        <a:xfrm>
          <a:off x="1281673" y="2468451"/>
          <a:ext cx="3473283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MV Boli" pitchFamily="2" charset="0"/>
              <a:cs typeface="MV Boli" pitchFamily="2" charset="0"/>
            </a:rPr>
            <a:t>BERPELENGKAP</a:t>
          </a:r>
          <a:endParaRPr lang="en-MY" sz="3400" kern="1200" dirty="0">
            <a:latin typeface="MV Boli" pitchFamily="2" charset="0"/>
            <a:cs typeface="MV Boli" pitchFamily="2" charset="0"/>
          </a:endParaRPr>
        </a:p>
      </dsp:txBody>
      <dsp:txXfrm>
        <a:off x="1281673" y="2468451"/>
        <a:ext cx="3473283" cy="868816"/>
      </dsp:txXfrm>
    </dsp:sp>
    <dsp:sp modelId="{4C65D81D-635B-4D99-8EB1-5627D47E3657}">
      <dsp:nvSpPr>
        <dsp:cNvPr id="0" name=""/>
        <dsp:cNvSpPr/>
      </dsp:nvSpPr>
      <dsp:spPr>
        <a:xfrm>
          <a:off x="1281673" y="3702170"/>
          <a:ext cx="4565055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latin typeface="MV Boli" pitchFamily="2" charset="0"/>
              <a:cs typeface="MV Boli" pitchFamily="2" charset="0"/>
            </a:rPr>
            <a:t>TANPA PELENGKAP</a:t>
          </a:r>
          <a:endParaRPr lang="en-MY" sz="3400" kern="1200" dirty="0">
            <a:latin typeface="MV Boli" pitchFamily="2" charset="0"/>
            <a:cs typeface="MV Boli" pitchFamily="2" charset="0"/>
          </a:endParaRPr>
        </a:p>
      </dsp:txBody>
      <dsp:txXfrm>
        <a:off x="1281673" y="3702170"/>
        <a:ext cx="4565055" cy="868816"/>
      </dsp:txXfrm>
    </dsp:sp>
    <dsp:sp modelId="{1E04572B-161A-4B41-B219-F870E895AE6C}">
      <dsp:nvSpPr>
        <dsp:cNvPr id="0" name=""/>
        <dsp:cNvSpPr/>
      </dsp:nvSpPr>
      <dsp:spPr>
        <a:xfrm>
          <a:off x="5425105" y="1234732"/>
          <a:ext cx="3146104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KK TRANSITIF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425105" y="1234732"/>
        <a:ext cx="3146104" cy="868816"/>
      </dsp:txXfrm>
    </dsp:sp>
    <dsp:sp modelId="{08A4CD67-7103-4386-961C-E5E18E26E230}">
      <dsp:nvSpPr>
        <dsp:cNvPr id="0" name=""/>
        <dsp:cNvSpPr/>
      </dsp:nvSpPr>
      <dsp:spPr>
        <a:xfrm>
          <a:off x="6211631" y="2468451"/>
          <a:ext cx="1737632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AKTIF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6211631" y="2468451"/>
        <a:ext cx="1737632" cy="868816"/>
      </dsp:txXfrm>
    </dsp:sp>
    <dsp:sp modelId="{5962BC7B-78C3-4BC6-813A-5EDA61692C50}">
      <dsp:nvSpPr>
        <dsp:cNvPr id="0" name=""/>
        <dsp:cNvSpPr/>
      </dsp:nvSpPr>
      <dsp:spPr>
        <a:xfrm>
          <a:off x="6211631" y="3702170"/>
          <a:ext cx="1737632" cy="86881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PASIF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6211631" y="3702170"/>
        <a:ext cx="1737632" cy="86881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7714E-9D1B-4BF9-9736-BA63D92704D5}">
      <dsp:nvSpPr>
        <dsp:cNvPr id="0" name=""/>
        <dsp:cNvSpPr/>
      </dsp:nvSpPr>
      <dsp:spPr>
        <a:xfrm>
          <a:off x="5201084" y="2648005"/>
          <a:ext cx="545877" cy="1175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264"/>
              </a:lnTo>
              <a:lnTo>
                <a:pt x="545877" y="11752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9813B-B12E-4F5F-9536-13B3E3A11898}">
      <dsp:nvSpPr>
        <dsp:cNvPr id="0" name=""/>
        <dsp:cNvSpPr/>
      </dsp:nvSpPr>
      <dsp:spPr>
        <a:xfrm>
          <a:off x="4240696" y="1351252"/>
          <a:ext cx="2416061" cy="383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773"/>
              </a:lnTo>
              <a:lnTo>
                <a:pt x="2416061" y="191773"/>
              </a:lnTo>
              <a:lnTo>
                <a:pt x="2416061" y="3835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DB2B4-2BC2-4787-876C-1E55B89D7E0E}">
      <dsp:nvSpPr>
        <dsp:cNvPr id="0" name=""/>
        <dsp:cNvSpPr/>
      </dsp:nvSpPr>
      <dsp:spPr>
        <a:xfrm>
          <a:off x="449901" y="2648005"/>
          <a:ext cx="667286" cy="1175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264"/>
              </a:lnTo>
              <a:lnTo>
                <a:pt x="667286" y="11752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CD0F2-0714-4F96-A4F6-0AC424EFAFBC}">
      <dsp:nvSpPr>
        <dsp:cNvPr id="0" name=""/>
        <dsp:cNvSpPr/>
      </dsp:nvSpPr>
      <dsp:spPr>
        <a:xfrm>
          <a:off x="2229331" y="1351252"/>
          <a:ext cx="2011364" cy="383546"/>
        </a:xfrm>
        <a:custGeom>
          <a:avLst/>
          <a:gdLst/>
          <a:ahLst/>
          <a:cxnLst/>
          <a:rect l="0" t="0" r="0" b="0"/>
          <a:pathLst>
            <a:path>
              <a:moveTo>
                <a:pt x="2011364" y="0"/>
              </a:moveTo>
              <a:lnTo>
                <a:pt x="2011364" y="191773"/>
              </a:lnTo>
              <a:lnTo>
                <a:pt x="0" y="191773"/>
              </a:lnTo>
              <a:lnTo>
                <a:pt x="0" y="3835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0C2F6-7482-4C1C-8410-993B84120D65}">
      <dsp:nvSpPr>
        <dsp:cNvPr id="0" name=""/>
        <dsp:cNvSpPr/>
      </dsp:nvSpPr>
      <dsp:spPr>
        <a:xfrm>
          <a:off x="56931" y="438045"/>
          <a:ext cx="8367528" cy="913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KATA KERJA TAK TRANSITIF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6931" y="438045"/>
        <a:ext cx="8367528" cy="913206"/>
      </dsp:txXfrm>
    </dsp:sp>
    <dsp:sp modelId="{08A4CD67-7103-4386-961C-E5E18E26E230}">
      <dsp:nvSpPr>
        <dsp:cNvPr id="0" name=""/>
        <dsp:cNvSpPr/>
      </dsp:nvSpPr>
      <dsp:spPr>
        <a:xfrm>
          <a:off x="5043" y="1734798"/>
          <a:ext cx="4448575" cy="913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TAK BERPELENGKAP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5043" y="1734798"/>
        <a:ext cx="4448575" cy="913206"/>
      </dsp:txXfrm>
    </dsp:sp>
    <dsp:sp modelId="{9BB2D826-3AFC-4534-BA6E-AF707B385917}">
      <dsp:nvSpPr>
        <dsp:cNvPr id="0" name=""/>
        <dsp:cNvSpPr/>
      </dsp:nvSpPr>
      <dsp:spPr>
        <a:xfrm>
          <a:off x="1117187" y="3031552"/>
          <a:ext cx="3063679" cy="158343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dirty="0" smtClean="0">
              <a:latin typeface="MV Boli" pitchFamily="2" charset="0"/>
              <a:cs typeface="MV Boli" pitchFamily="2" charset="0"/>
            </a:rPr>
            <a:t>Tidak memerlukan huraian selepas KK</a:t>
          </a:r>
          <a:endParaRPr lang="ms-MY" sz="2800" kern="1200" noProof="0" dirty="0">
            <a:latin typeface="MV Boli" pitchFamily="2" charset="0"/>
            <a:cs typeface="MV Boli" pitchFamily="2" charset="0"/>
          </a:endParaRPr>
        </a:p>
      </dsp:txBody>
      <dsp:txXfrm>
        <a:off x="1117187" y="3031552"/>
        <a:ext cx="3063679" cy="1583436"/>
      </dsp:txXfrm>
    </dsp:sp>
    <dsp:sp modelId="{5962BC7B-78C3-4BC6-813A-5EDA61692C50}">
      <dsp:nvSpPr>
        <dsp:cNvPr id="0" name=""/>
        <dsp:cNvSpPr/>
      </dsp:nvSpPr>
      <dsp:spPr>
        <a:xfrm>
          <a:off x="4837166" y="1734798"/>
          <a:ext cx="3639182" cy="91320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dirty="0" smtClean="0">
              <a:latin typeface="MV Boli" pitchFamily="2" charset="0"/>
              <a:cs typeface="MV Boli" pitchFamily="2" charset="0"/>
            </a:rPr>
            <a:t>BERPELENGKAP</a:t>
          </a:r>
          <a:endParaRPr lang="ms-MY" sz="2800" kern="1200" noProof="0" dirty="0">
            <a:latin typeface="MV Boli" pitchFamily="2" charset="0"/>
            <a:cs typeface="MV Boli" pitchFamily="2" charset="0"/>
          </a:endParaRPr>
        </a:p>
      </dsp:txBody>
      <dsp:txXfrm>
        <a:off x="4837166" y="1734798"/>
        <a:ext cx="3639182" cy="913206"/>
      </dsp:txXfrm>
    </dsp:sp>
    <dsp:sp modelId="{88EDBB73-062A-4E8E-99EA-5C6735CA2EF0}">
      <dsp:nvSpPr>
        <dsp:cNvPr id="0" name=""/>
        <dsp:cNvSpPr/>
      </dsp:nvSpPr>
      <dsp:spPr>
        <a:xfrm>
          <a:off x="5746961" y="3031552"/>
          <a:ext cx="2749116" cy="158343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dirty="0" smtClean="0">
              <a:latin typeface="MV Boli" pitchFamily="2" charset="0"/>
              <a:cs typeface="MV Boli" pitchFamily="2" charset="0"/>
            </a:rPr>
            <a:t>Memerlukan huraian selepas KK</a:t>
          </a:r>
          <a:endParaRPr lang="ms-MY" sz="2800" kern="1200" noProof="0" dirty="0">
            <a:latin typeface="MV Boli" pitchFamily="2" charset="0"/>
            <a:cs typeface="MV Boli" pitchFamily="2" charset="0"/>
          </a:endParaRPr>
        </a:p>
      </dsp:txBody>
      <dsp:txXfrm>
        <a:off x="5746961" y="3031552"/>
        <a:ext cx="2749116" cy="158343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7714E-9D1B-4BF9-9736-BA63D92704D5}">
      <dsp:nvSpPr>
        <dsp:cNvPr id="0" name=""/>
        <dsp:cNvSpPr/>
      </dsp:nvSpPr>
      <dsp:spPr>
        <a:xfrm>
          <a:off x="3921509" y="2752680"/>
          <a:ext cx="280008" cy="858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692"/>
              </a:lnTo>
              <a:lnTo>
                <a:pt x="280008" y="85869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9813B-B12E-4F5F-9536-13B3E3A11898}">
      <dsp:nvSpPr>
        <dsp:cNvPr id="0" name=""/>
        <dsp:cNvSpPr/>
      </dsp:nvSpPr>
      <dsp:spPr>
        <a:xfrm>
          <a:off x="2802240" y="1427307"/>
          <a:ext cx="1865957" cy="392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05"/>
              </a:lnTo>
              <a:lnTo>
                <a:pt x="1865957" y="196005"/>
              </a:lnTo>
              <a:lnTo>
                <a:pt x="1865957" y="39201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DB2B4-2BC2-4787-876C-1E55B89D7E0E}">
      <dsp:nvSpPr>
        <dsp:cNvPr id="0" name=""/>
        <dsp:cNvSpPr/>
      </dsp:nvSpPr>
      <dsp:spPr>
        <a:xfrm>
          <a:off x="189593" y="2752680"/>
          <a:ext cx="280008" cy="858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692"/>
              </a:lnTo>
              <a:lnTo>
                <a:pt x="280008" y="85869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CD0F2-0714-4F96-A4F6-0AC424EFAFBC}">
      <dsp:nvSpPr>
        <dsp:cNvPr id="0" name=""/>
        <dsp:cNvSpPr/>
      </dsp:nvSpPr>
      <dsp:spPr>
        <a:xfrm>
          <a:off x="936282" y="1427307"/>
          <a:ext cx="1865957" cy="392011"/>
        </a:xfrm>
        <a:custGeom>
          <a:avLst/>
          <a:gdLst/>
          <a:ahLst/>
          <a:cxnLst/>
          <a:rect l="0" t="0" r="0" b="0"/>
          <a:pathLst>
            <a:path>
              <a:moveTo>
                <a:pt x="1865957" y="0"/>
              </a:moveTo>
              <a:lnTo>
                <a:pt x="1865957" y="196005"/>
              </a:lnTo>
              <a:lnTo>
                <a:pt x="0" y="196005"/>
              </a:lnTo>
              <a:lnTo>
                <a:pt x="0" y="39201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0C2F6-7482-4C1C-8410-993B84120D65}">
      <dsp:nvSpPr>
        <dsp:cNvPr id="0" name=""/>
        <dsp:cNvSpPr/>
      </dsp:nvSpPr>
      <dsp:spPr>
        <a:xfrm>
          <a:off x="265204" y="493945"/>
          <a:ext cx="5074071" cy="9333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KATA KERJA TRANSITIF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265204" y="493945"/>
        <a:ext cx="5074071" cy="933361"/>
      </dsp:txXfrm>
    </dsp:sp>
    <dsp:sp modelId="{08A4CD67-7103-4386-961C-E5E18E26E230}">
      <dsp:nvSpPr>
        <dsp:cNvPr id="0" name=""/>
        <dsp:cNvSpPr/>
      </dsp:nvSpPr>
      <dsp:spPr>
        <a:xfrm>
          <a:off x="2920" y="1819319"/>
          <a:ext cx="1866723" cy="9333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MV Boli" pitchFamily="2" charset="0"/>
              <a:cs typeface="MV Boli" pitchFamily="2" charset="0"/>
            </a:rPr>
            <a:t>AKTIF</a:t>
          </a:r>
          <a:endParaRPr lang="en-MY" sz="2800" kern="1200" dirty="0">
            <a:latin typeface="MV Boli" pitchFamily="2" charset="0"/>
            <a:cs typeface="MV Boli" pitchFamily="2" charset="0"/>
          </a:endParaRPr>
        </a:p>
      </dsp:txBody>
      <dsp:txXfrm>
        <a:off x="2920" y="1819319"/>
        <a:ext cx="1866723" cy="933361"/>
      </dsp:txXfrm>
    </dsp:sp>
    <dsp:sp modelId="{9BB2D826-3AFC-4534-BA6E-AF707B385917}">
      <dsp:nvSpPr>
        <dsp:cNvPr id="0" name=""/>
        <dsp:cNvSpPr/>
      </dsp:nvSpPr>
      <dsp:spPr>
        <a:xfrm>
          <a:off x="469601" y="3144692"/>
          <a:ext cx="3339903" cy="9333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dirty="0" smtClean="0">
              <a:latin typeface="MV Boli" pitchFamily="2" charset="0"/>
              <a:cs typeface="MV Boli" pitchFamily="2" charset="0"/>
            </a:rPr>
            <a:t>Diikuti dengan objek</a:t>
          </a:r>
          <a:endParaRPr lang="ms-MY" sz="2800" kern="1200" noProof="0" dirty="0">
            <a:latin typeface="MV Boli" pitchFamily="2" charset="0"/>
            <a:cs typeface="MV Boli" pitchFamily="2" charset="0"/>
          </a:endParaRPr>
        </a:p>
      </dsp:txBody>
      <dsp:txXfrm>
        <a:off x="469601" y="3144692"/>
        <a:ext cx="3339903" cy="933361"/>
      </dsp:txXfrm>
    </dsp:sp>
    <dsp:sp modelId="{5962BC7B-78C3-4BC6-813A-5EDA61692C50}">
      <dsp:nvSpPr>
        <dsp:cNvPr id="0" name=""/>
        <dsp:cNvSpPr/>
      </dsp:nvSpPr>
      <dsp:spPr>
        <a:xfrm>
          <a:off x="3734836" y="1819319"/>
          <a:ext cx="1866723" cy="9333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smtClean="0">
              <a:latin typeface="MV Boli" pitchFamily="2" charset="0"/>
              <a:cs typeface="MV Boli" pitchFamily="2" charset="0"/>
            </a:rPr>
            <a:t>PASIF</a:t>
          </a:r>
          <a:endParaRPr lang="ms-MY" sz="2800" kern="1200" noProof="0">
            <a:latin typeface="MV Boli" pitchFamily="2" charset="0"/>
            <a:cs typeface="MV Boli" pitchFamily="2" charset="0"/>
          </a:endParaRPr>
        </a:p>
      </dsp:txBody>
      <dsp:txXfrm>
        <a:off x="3734836" y="1819319"/>
        <a:ext cx="1866723" cy="933361"/>
      </dsp:txXfrm>
    </dsp:sp>
    <dsp:sp modelId="{88EDBB73-062A-4E8E-99EA-5C6735CA2EF0}">
      <dsp:nvSpPr>
        <dsp:cNvPr id="0" name=""/>
        <dsp:cNvSpPr/>
      </dsp:nvSpPr>
      <dsp:spPr>
        <a:xfrm>
          <a:off x="4201517" y="3144692"/>
          <a:ext cx="3567961" cy="9333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s-MY" sz="2800" kern="1200" noProof="0" smtClean="0">
              <a:latin typeface="MV Boli" pitchFamily="2" charset="0"/>
              <a:cs typeface="MV Boli" pitchFamily="2" charset="0"/>
            </a:rPr>
            <a:t>Pembuat berada dibelakang objek</a:t>
          </a:r>
          <a:endParaRPr lang="ms-MY" sz="2800" kern="1200" noProof="0">
            <a:latin typeface="MV Boli" pitchFamily="2" charset="0"/>
            <a:cs typeface="MV Boli" pitchFamily="2" charset="0"/>
          </a:endParaRPr>
        </a:p>
      </dsp:txBody>
      <dsp:txXfrm>
        <a:off x="4201517" y="3144692"/>
        <a:ext cx="3567961" cy="933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D8668-7B9A-4648-842B-46FE4AD20A0E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FEFA1-9E41-4D39-8FDA-0704135FC395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FEFA1-9E41-4D39-8FDA-0704135FC395}" type="slidenum">
              <a:rPr lang="en-MY" smtClean="0"/>
              <a:pPr/>
              <a:t>9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FEFA1-9E41-4D39-8FDA-0704135FC395}" type="slidenum">
              <a:rPr lang="en-MY" smtClean="0"/>
              <a:pPr/>
              <a:t>10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MY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BF829A-3760-4142-9C16-785A65748A13}" type="datetimeFigureOut">
              <a:rPr lang="en-US" smtClean="0"/>
              <a:pPr/>
              <a:t>2/4/2011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AFB0068-D16F-4178-9080-647A3FAC505A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57158" y="3571876"/>
            <a:ext cx="8429684" cy="2714644"/>
          </a:xfrm>
        </p:spPr>
        <p:txBody>
          <a:bodyPr>
            <a:noAutofit/>
          </a:bodyPr>
          <a:lstStyle/>
          <a:p>
            <a:r>
              <a:rPr lang="en-US" sz="8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</a:t>
            </a:r>
            <a:r>
              <a:rPr lang="en-US" sz="88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ms-MY" sz="8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kerja</a:t>
            </a:r>
            <a:endParaRPr lang="ms-MY" sz="88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UNIT : 2</a:t>
            </a:r>
            <a:endParaRPr lang="en-MY" sz="88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08" y="-214314"/>
            <a:ext cx="9001092" cy="1857364"/>
          </a:xfrm>
        </p:spPr>
        <p:txBody>
          <a:bodyPr>
            <a:normAutofit/>
          </a:bodyPr>
          <a:lstStyle/>
          <a:p>
            <a:pPr lvl="0" algn="l"/>
            <a:r>
              <a:rPr lang="ms-MY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 KERJA TRANSITIF – menerangkan perbuatan yang dilakukan oleh manusia/binatang kepada sesuatu objek.</a:t>
            </a:r>
            <a:endParaRPr lang="ms-MY" sz="28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207171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CONTOH KATA KERJA TAK TRANSITIF</a:t>
            </a:r>
            <a:endParaRPr lang="en-MY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1357298"/>
          <a:ext cx="8715436" cy="496159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357718"/>
                <a:gridCol w="4357718"/>
              </a:tblGrid>
              <a:tr h="76004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MV Boli" pitchFamily="2" charset="0"/>
                          <a:cs typeface="MV Boli" pitchFamily="2" charset="0"/>
                        </a:rPr>
                        <a:t>TAK</a:t>
                      </a:r>
                      <a:r>
                        <a:rPr lang="en-US" sz="2800" baseline="0" dirty="0" smtClean="0">
                          <a:latin typeface="MV Boli" pitchFamily="2" charset="0"/>
                          <a:cs typeface="MV Boli" pitchFamily="2" charset="0"/>
                        </a:rPr>
                        <a:t> BERPELENGKAP</a:t>
                      </a:r>
                      <a:endParaRPr lang="en-MY" sz="280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MV Boli" pitchFamily="2" charset="0"/>
                          <a:cs typeface="MV Boli" pitchFamily="2" charset="0"/>
                        </a:rPr>
                        <a:t>BERPELENGKAP</a:t>
                      </a:r>
                      <a:endParaRPr lang="en-MY" sz="280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70597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1. Ayah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tertidur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1. Penyakit Pak Ali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beransur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sembuh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70597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smtClean="0">
                          <a:latin typeface="MV Boli" pitchFamily="2" charset="0"/>
                          <a:cs typeface="MV Boli" pitchFamily="2" charset="0"/>
                        </a:rPr>
                        <a:t>2. Bendera </a:t>
                      </a:r>
                      <a:r>
                        <a:rPr lang="ms-MY" sz="2800" u="sng" noProof="0" smtClean="0">
                          <a:latin typeface="MV Boli" pitchFamily="2" charset="0"/>
                          <a:cs typeface="MV Boli" pitchFamily="2" charset="0"/>
                        </a:rPr>
                        <a:t>berkibaran</a:t>
                      </a:r>
                      <a:endParaRPr lang="ms-MY" sz="2800" u="sng" noProof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2. Ali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tinggal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di Kulim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70597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3. Salmah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menjerit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3. Siti</a:t>
                      </a:r>
                      <a:r>
                        <a:rPr lang="ms-MY" sz="2800" baseline="0" noProof="0" dirty="0" smtClean="0">
                          <a:latin typeface="MV Boli" pitchFamily="2" charset="0"/>
                          <a:cs typeface="MV Boli" pitchFamily="2" charset="0"/>
                        </a:rPr>
                        <a:t> </a:t>
                      </a:r>
                      <a:r>
                        <a:rPr lang="ms-MY" sz="2800" u="sng" baseline="0" noProof="0" dirty="0" smtClean="0">
                          <a:latin typeface="MV Boli" pitchFamily="2" charset="0"/>
                          <a:cs typeface="MV Boli" pitchFamily="2" charset="0"/>
                        </a:rPr>
                        <a:t>menjadi</a:t>
                      </a:r>
                      <a:r>
                        <a:rPr lang="ms-MY" sz="2800" baseline="0" noProof="0" dirty="0" smtClean="0">
                          <a:latin typeface="MV Boli" pitchFamily="2" charset="0"/>
                          <a:cs typeface="MV Boli" pitchFamily="2" charset="0"/>
                        </a:rPr>
                        <a:t> Guru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70597">
                <a:tc>
                  <a:txBody>
                    <a:bodyPr/>
                    <a:lstStyle/>
                    <a:p>
                      <a:pPr algn="l"/>
                      <a:r>
                        <a:rPr lang="ms-MY" sz="2800" u="none" noProof="0" dirty="0" smtClean="0">
                          <a:latin typeface="MV Boli" pitchFamily="2" charset="0"/>
                          <a:cs typeface="MV Boli" pitchFamily="2" charset="0"/>
                        </a:rPr>
                        <a:t>4. Ahmad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berdiri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4. Ayah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pergi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ke pasar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70597">
                <a:tc>
                  <a:txBody>
                    <a:bodyPr/>
                    <a:lstStyle/>
                    <a:p>
                      <a:pPr algn="l"/>
                      <a:r>
                        <a:rPr lang="ms-MY" sz="2800" u="none" noProof="0" dirty="0" smtClean="0">
                          <a:latin typeface="MV Boli" pitchFamily="2" charset="0"/>
                          <a:cs typeface="MV Boli" pitchFamily="2" charset="0"/>
                        </a:rPr>
                        <a:t>5. Ibu jatuh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terduduk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5. Kakak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terlantar</a:t>
                      </a:r>
                      <a:r>
                        <a:rPr lang="ms-MY" sz="2800" baseline="0" noProof="0" dirty="0" smtClean="0">
                          <a:latin typeface="MV Boli" pitchFamily="2" charset="0"/>
                          <a:cs typeface="MV Boli" pitchFamily="2" charset="0"/>
                        </a:rPr>
                        <a:t> di hospital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CONTOH KATA KERJA TRANSITIF</a:t>
            </a:r>
            <a:endParaRPr lang="en-MY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1357299"/>
          <a:ext cx="8715436" cy="516099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357718"/>
                <a:gridCol w="4357718"/>
              </a:tblGrid>
              <a:tr h="68597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MV Boli" pitchFamily="2" charset="0"/>
                          <a:cs typeface="MV Boli" pitchFamily="2" charset="0"/>
                        </a:rPr>
                        <a:t>AKTIF</a:t>
                      </a:r>
                      <a:endParaRPr lang="en-MY" sz="280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MV Boli" pitchFamily="2" charset="0"/>
                          <a:cs typeface="MV Boli" pitchFamily="2" charset="0"/>
                        </a:rPr>
                        <a:t>PASIF</a:t>
                      </a:r>
                      <a:endParaRPr lang="en-MY" sz="280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95502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1. Ayah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membaca </a:t>
                      </a:r>
                      <a:r>
                        <a:rPr lang="ms-MY" sz="2800" u="none" noProof="0" dirty="0" smtClean="0">
                          <a:latin typeface="MV Boli" pitchFamily="2" charset="0"/>
                          <a:cs typeface="MV Boli" pitchFamily="2" charset="0"/>
                        </a:rPr>
                        <a:t>buku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1. Buku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dibaca 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oleh ayah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22655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2. Kevin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memotong</a:t>
                      </a:r>
                      <a:r>
                        <a:rPr lang="ms-MY" sz="2800" baseline="0" noProof="0" dirty="0" smtClean="0">
                          <a:latin typeface="MV Boli" pitchFamily="2" charset="0"/>
                          <a:cs typeface="MV Boli" pitchFamily="2" charset="0"/>
                        </a:rPr>
                        <a:t> rumput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2. Rumput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dipotong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oleh Kevin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22655"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3. Kucing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menangkap 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tikus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3. Tikus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ditangkap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oleh kucing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22655">
                <a:tc>
                  <a:txBody>
                    <a:bodyPr/>
                    <a:lstStyle/>
                    <a:p>
                      <a:pPr algn="l"/>
                      <a:r>
                        <a:rPr lang="ms-MY" sz="2800" u="none" noProof="0" dirty="0" smtClean="0">
                          <a:latin typeface="MV Boli" pitchFamily="2" charset="0"/>
                          <a:cs typeface="MV Boli" pitchFamily="2" charset="0"/>
                        </a:rPr>
                        <a:t>4. Abang</a:t>
                      </a:r>
                      <a:r>
                        <a:rPr lang="ms-MY" sz="2800" u="none" baseline="0" noProof="0" dirty="0" smtClean="0">
                          <a:latin typeface="MV Boli" pitchFamily="2" charset="0"/>
                          <a:cs typeface="MV Boli" pitchFamily="2" charset="0"/>
                        </a:rPr>
                        <a:t> suka </a:t>
                      </a:r>
                      <a:r>
                        <a:rPr lang="ms-MY" sz="2800" u="sng" baseline="0" noProof="0" dirty="0" smtClean="0">
                          <a:latin typeface="MV Boli" pitchFamily="2" charset="0"/>
                          <a:cs typeface="MV Boli" pitchFamily="2" charset="0"/>
                        </a:rPr>
                        <a:t>memancin</a:t>
                      </a:r>
                      <a:r>
                        <a:rPr lang="ms-MY" sz="2800" u="none" baseline="0" noProof="0" dirty="0" smtClean="0">
                          <a:latin typeface="MV Boli" pitchFamily="2" charset="0"/>
                          <a:cs typeface="MV Boli" pitchFamily="2" charset="0"/>
                        </a:rPr>
                        <a:t>g ikan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4. Ikan suka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dipancing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oleh abang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22655">
                <a:tc>
                  <a:txBody>
                    <a:bodyPr/>
                    <a:lstStyle/>
                    <a:p>
                      <a:pPr algn="l"/>
                      <a:r>
                        <a:rPr lang="ms-MY" sz="2800" u="none" noProof="0" dirty="0" smtClean="0">
                          <a:latin typeface="MV Boli" pitchFamily="2" charset="0"/>
                          <a:cs typeface="MV Boli" pitchFamily="2" charset="0"/>
                        </a:rPr>
                        <a:t>5. Suria</a:t>
                      </a:r>
                      <a:r>
                        <a:rPr lang="ms-MY" sz="2800" u="none" baseline="0" noProof="0" dirty="0" smtClean="0">
                          <a:latin typeface="MV Boli" pitchFamily="2" charset="0"/>
                          <a:cs typeface="MV Boli" pitchFamily="2" charset="0"/>
                        </a:rPr>
                        <a:t> </a:t>
                      </a:r>
                      <a:r>
                        <a:rPr lang="ms-MY" sz="2800" u="sng" baseline="0" noProof="0" dirty="0" smtClean="0">
                          <a:latin typeface="MV Boli" pitchFamily="2" charset="0"/>
                          <a:cs typeface="MV Boli" pitchFamily="2" charset="0"/>
                        </a:rPr>
                        <a:t>menjemur</a:t>
                      </a:r>
                      <a:r>
                        <a:rPr lang="ms-MY" sz="2800" u="none" baseline="0" noProof="0" dirty="0" smtClean="0">
                          <a:latin typeface="MV Boli" pitchFamily="2" charset="0"/>
                          <a:cs typeface="MV Boli" pitchFamily="2" charset="0"/>
                        </a:rPr>
                        <a:t> kain di ampaian</a:t>
                      </a:r>
                      <a:endParaRPr lang="ms-MY" sz="2800" u="sng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5. Kain </a:t>
                      </a:r>
                      <a:r>
                        <a:rPr lang="ms-MY" sz="2800" u="sng" noProof="0" dirty="0" smtClean="0">
                          <a:latin typeface="MV Boli" pitchFamily="2" charset="0"/>
                          <a:cs typeface="MV Boli" pitchFamily="2" charset="0"/>
                        </a:rPr>
                        <a:t>dijemur</a:t>
                      </a:r>
                      <a:r>
                        <a:rPr lang="ms-MY" sz="2800" noProof="0" dirty="0" smtClean="0">
                          <a:latin typeface="MV Boli" pitchFamily="2" charset="0"/>
                          <a:cs typeface="MV Boli" pitchFamily="2" charset="0"/>
                        </a:rPr>
                        <a:t> oleh Suria di</a:t>
                      </a:r>
                      <a:r>
                        <a:rPr lang="ms-MY" sz="2800" baseline="0" noProof="0" dirty="0" smtClean="0">
                          <a:latin typeface="MV Boli" pitchFamily="2" charset="0"/>
                          <a:cs typeface="MV Boli" pitchFamily="2" charset="0"/>
                        </a:rPr>
                        <a:t> ampaian</a:t>
                      </a:r>
                      <a:endParaRPr lang="ms-MY" sz="2800" noProof="0" dirty="0">
                        <a:latin typeface="MV Boli" pitchFamily="2" charset="0"/>
                        <a:cs typeface="MV Boli" pitchFamily="2" charset="0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4338"/>
            <a:ext cx="9144000" cy="1142984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 KERJA</a:t>
            </a:r>
            <a:endParaRPr lang="en-MY" sz="44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8858280" cy="6072206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 smtClean="0"/>
              <a:t>Perkataan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merujuk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</a:t>
            </a:r>
            <a:r>
              <a:rPr lang="en-US" sz="3600" dirty="0" err="1" smtClean="0"/>
              <a:t>sesuatu</a:t>
            </a:r>
            <a:r>
              <a:rPr lang="en-US" sz="3600" dirty="0" smtClean="0"/>
              <a:t> </a:t>
            </a:r>
            <a:r>
              <a:rPr lang="en-US" sz="3600" dirty="0" err="1" smtClean="0"/>
              <a:t>perbuatan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dilakukan</a:t>
            </a:r>
            <a:r>
              <a:rPr lang="en-US" sz="3600" dirty="0" smtClean="0"/>
              <a:t>.</a:t>
            </a:r>
          </a:p>
          <a:p>
            <a:pPr algn="just">
              <a:buNone/>
            </a:pPr>
            <a:endParaRPr lang="en-US" sz="1050" dirty="0" smtClean="0"/>
          </a:p>
          <a:p>
            <a:pPr algn="just"/>
            <a:r>
              <a:rPr lang="en-US" sz="3600" dirty="0" err="1" smtClean="0"/>
              <a:t>Terbahagi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4 </a:t>
            </a:r>
            <a:r>
              <a:rPr lang="en-US" sz="3600" dirty="0" err="1" smtClean="0"/>
              <a:t>bentuk</a:t>
            </a:r>
            <a:r>
              <a:rPr lang="en-US" sz="3600" dirty="0" smtClean="0"/>
              <a:t> </a:t>
            </a:r>
            <a:r>
              <a:rPr lang="en-US" sz="3600" dirty="0" err="1" smtClean="0"/>
              <a:t>iaitu</a:t>
            </a:r>
            <a:r>
              <a:rPr lang="en-US" sz="3600" dirty="0" smtClean="0"/>
              <a:t> 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Tunggal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Ganda</a:t>
            </a:r>
            <a:endParaRPr lang="en-US" sz="3200" dirty="0" smtClean="0">
              <a:solidFill>
                <a:sysClr val="windowText" lastClr="00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Majmuk</a:t>
            </a:r>
            <a:endParaRPr lang="en-US" sz="3200" dirty="0" smtClean="0">
              <a:solidFill>
                <a:sysClr val="windowText" lastClr="00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Terbitan</a:t>
            </a:r>
            <a:endParaRPr lang="en-US" sz="3200" dirty="0" smtClean="0">
              <a:solidFill>
                <a:sysClr val="windowText" lastClr="000000"/>
              </a:solidFill>
            </a:endParaRPr>
          </a:p>
          <a:p>
            <a:pPr lvl="1" algn="just">
              <a:buNone/>
            </a:pPr>
            <a:endParaRPr lang="en-US" sz="1000" dirty="0" smtClean="0">
              <a:solidFill>
                <a:sysClr val="windowText" lastClr="000000"/>
              </a:solidFill>
            </a:endParaRPr>
          </a:p>
          <a:p>
            <a:pPr algn="just"/>
            <a:r>
              <a:rPr lang="en-US" sz="3600" dirty="0" err="1" smtClean="0"/>
              <a:t>Terbahagi</a:t>
            </a:r>
            <a:r>
              <a:rPr lang="en-US" sz="3600" dirty="0" smtClean="0"/>
              <a:t> </a:t>
            </a:r>
            <a:r>
              <a:rPr lang="en-US" sz="3600" dirty="0" err="1" smtClean="0"/>
              <a:t>kepada</a:t>
            </a:r>
            <a:r>
              <a:rPr lang="en-US" sz="3600" dirty="0" smtClean="0"/>
              <a:t> 2 </a:t>
            </a:r>
            <a:r>
              <a:rPr lang="en-US" sz="3600" dirty="0" err="1" smtClean="0"/>
              <a:t>jenis</a:t>
            </a:r>
            <a:r>
              <a:rPr lang="en-US" sz="3600" dirty="0" smtClean="0"/>
              <a:t> </a:t>
            </a:r>
            <a:r>
              <a:rPr lang="en-US" sz="3600" dirty="0" err="1" smtClean="0"/>
              <a:t>iaitu</a:t>
            </a:r>
            <a:r>
              <a:rPr lang="en-US" sz="3600" dirty="0" smtClean="0"/>
              <a:t> 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Tak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Transitif</a:t>
            </a:r>
            <a:endParaRPr lang="en-US" sz="3200" dirty="0" smtClean="0">
              <a:solidFill>
                <a:sysClr val="windowText" lastClr="00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ysClr val="windowText" lastClr="000000"/>
                </a:solidFill>
              </a:rPr>
              <a:t>Kata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Kerja</a:t>
            </a:r>
            <a:r>
              <a:rPr lang="en-US" sz="3200" dirty="0" smtClean="0">
                <a:solidFill>
                  <a:sysClr val="windowText" lastClr="000000"/>
                </a:solidFill>
              </a:rPr>
              <a:t> </a:t>
            </a:r>
            <a:r>
              <a:rPr lang="en-US" sz="3200" dirty="0" err="1" smtClean="0">
                <a:solidFill>
                  <a:sysClr val="windowText" lastClr="000000"/>
                </a:solidFill>
              </a:rPr>
              <a:t>Transitif</a:t>
            </a:r>
            <a:endParaRPr lang="en-US" sz="3200" dirty="0" smtClean="0">
              <a:solidFill>
                <a:sysClr val="windowText" lastClr="00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endParaRPr lang="en-US" sz="3200" dirty="0" smtClean="0">
              <a:solidFill>
                <a:sysClr val="windowText" lastClr="000000"/>
              </a:solidFill>
            </a:endParaRPr>
          </a:p>
        </p:txBody>
      </p:sp>
      <p:pic>
        <p:nvPicPr>
          <p:cNvPr id="5" name="Picture 3" descr="snail_3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4929198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 KATA KERJA</a:t>
            </a:r>
            <a:endParaRPr lang="en-MY" sz="3200" dirty="0"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 KATA KERJA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MY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 KATA KERJA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 KATA KERJA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BENTUK KATA KERJA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MY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71508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dirty="0" smtClean="0">
                <a:latin typeface="MV Boli" pitchFamily="2" charset="0"/>
                <a:cs typeface="MV Boli" pitchFamily="2" charset="0"/>
              </a:rPr>
              <a:t>JENIS</a:t>
            </a:r>
            <a:r>
              <a:rPr lang="en-US" sz="40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 KATA KERJA</a:t>
            </a:r>
            <a:endParaRPr lang="en-MY" sz="3200" dirty="0"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57158" y="1447800"/>
          <a:ext cx="8786842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08" y="0"/>
            <a:ext cx="9001092" cy="1571612"/>
          </a:xfrm>
        </p:spPr>
        <p:txBody>
          <a:bodyPr>
            <a:normAutofit/>
          </a:bodyPr>
          <a:lstStyle/>
          <a:p>
            <a:pPr lvl="0" algn="l"/>
            <a:r>
              <a:rPr lang="ms-MY" sz="2800" dirty="0" smtClean="0">
                <a:solidFill>
                  <a:sysClr val="windowText" lastClr="000000"/>
                </a:solidFill>
                <a:latin typeface="MV Boli" pitchFamily="2" charset="0"/>
                <a:cs typeface="MV Boli" pitchFamily="2" charset="0"/>
              </a:rPr>
              <a:t>KATA KERJA TAK TRANSITIF – Kata kerja yang tidak memerlukan objek.</a:t>
            </a:r>
            <a:endParaRPr lang="ms-MY" sz="2800" dirty="0">
              <a:solidFill>
                <a:sysClr val="windowText" lastClr="000000"/>
              </a:solidFill>
              <a:latin typeface="MV Boli" pitchFamily="2" charset="0"/>
              <a:cs typeface="MV Boli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85720" y="1447800"/>
          <a:ext cx="8501122" cy="5053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257</TotalTime>
  <Words>303</Words>
  <Application>Microsoft Office PowerPoint</Application>
  <PresentationFormat>On-screen Show (4:3)</PresentationFormat>
  <Paragraphs>92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UNIT : 2</vt:lpstr>
      <vt:lpstr>KATA KERJA</vt:lpstr>
      <vt:lpstr>BENTUK KATA KERJA</vt:lpstr>
      <vt:lpstr>BENTUK KATA KERJA</vt:lpstr>
      <vt:lpstr>BENTUK KATA KERJA</vt:lpstr>
      <vt:lpstr>BENTUK KATA KERJA</vt:lpstr>
      <vt:lpstr>BENTUK KATA KERJA</vt:lpstr>
      <vt:lpstr>JENIS KATA KERJA</vt:lpstr>
      <vt:lpstr>KATA KERJA TAK TRANSITIF – Kata kerja yang tidak memerlukan objek.</vt:lpstr>
      <vt:lpstr>KATA KERJA TRANSITIF – menerangkan perbuatan yang dilakukan oleh manusia/binatang kepada sesuatu objek.</vt:lpstr>
      <vt:lpstr>CONTOH KATA KERJA TAK TRANSITIF</vt:lpstr>
      <vt:lpstr>CONTOH KATA KERJA TRANSITIF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: 1</dc:title>
  <dc:creator>user</dc:creator>
  <cp:lastModifiedBy>user</cp:lastModifiedBy>
  <cp:revision>25</cp:revision>
  <dcterms:created xsi:type="dcterms:W3CDTF">2011-02-02T15:06:14Z</dcterms:created>
  <dcterms:modified xsi:type="dcterms:W3CDTF">2011-02-04T14:37:16Z</dcterms:modified>
</cp:coreProperties>
</file>